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151" r:id="rId4"/>
  </p:sldMasterIdLst>
  <p:notesMasterIdLst>
    <p:notesMasterId r:id="rId21"/>
  </p:notesMasterIdLst>
  <p:sldIdLst>
    <p:sldId id="309" r:id="rId5"/>
    <p:sldId id="264" r:id="rId6"/>
    <p:sldId id="256" r:id="rId7"/>
    <p:sldId id="276" r:id="rId8"/>
    <p:sldId id="286" r:id="rId9"/>
    <p:sldId id="303" r:id="rId10"/>
    <p:sldId id="304" r:id="rId11"/>
    <p:sldId id="306" r:id="rId12"/>
    <p:sldId id="300" r:id="rId13"/>
    <p:sldId id="269" r:id="rId14"/>
    <p:sldId id="302" r:id="rId15"/>
    <p:sldId id="299" r:id="rId16"/>
    <p:sldId id="307" r:id="rId17"/>
    <p:sldId id="308" r:id="rId18"/>
    <p:sldId id="275" r:id="rId19"/>
    <p:sldId id="310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entury Gothic" panose="020B0502020202020204" pitchFamily="34" charset="0"/>
      <p:regular r:id="rId26"/>
      <p:bold r:id="rId27"/>
      <p:italic r:id="rId28"/>
      <p:boldItalic r:id="rId29"/>
    </p:embeddedFont>
    <p:embeddedFont>
      <p:font typeface="Wingdings 3" panose="05040102010807070707" pitchFamily="18" charset="2"/>
      <p:regular r:id="rId3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92" y="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n Costelloe" userId="ed505cf3-1311-477c-ac2e-621bbc4a039d" providerId="ADAL" clId="{704686AE-6899-4690-BD3D-526E8211E50B}"/>
    <pc:docChg chg="undo custSel addSld delSld modSld sldOrd">
      <pc:chgData name="Karen Costelloe" userId="ed505cf3-1311-477c-ac2e-621bbc4a039d" providerId="ADAL" clId="{704686AE-6899-4690-BD3D-526E8211E50B}" dt="2023-10-05T10:20:20.835" v="9263" actId="1076"/>
      <pc:docMkLst>
        <pc:docMk/>
      </pc:docMkLst>
      <pc:sldChg chg="modSp mod ord modNotesTx">
        <pc:chgData name="Karen Costelloe" userId="ed505cf3-1311-477c-ac2e-621bbc4a039d" providerId="ADAL" clId="{704686AE-6899-4690-BD3D-526E8211E50B}" dt="2023-10-05T09:06:54.844" v="8410" actId="20577"/>
        <pc:sldMkLst>
          <pc:docMk/>
          <pc:sldMk cId="4115437462" sldId="256"/>
        </pc:sldMkLst>
        <pc:spChg chg="mod">
          <ac:chgData name="Karen Costelloe" userId="ed505cf3-1311-477c-ac2e-621bbc4a039d" providerId="ADAL" clId="{704686AE-6899-4690-BD3D-526E8211E50B}" dt="2023-09-18T12:59:37.619" v="688" actId="6549"/>
          <ac:spMkLst>
            <pc:docMk/>
            <pc:sldMk cId="4115437462" sldId="256"/>
            <ac:spMk id="2" creationId="{00E3DF5B-3B5C-A6A4-DDF0-D571AAB7683A}"/>
          </ac:spMkLst>
        </pc:spChg>
      </pc:sldChg>
      <pc:sldChg chg="del ord">
        <pc:chgData name="Karen Costelloe" userId="ed505cf3-1311-477c-ac2e-621bbc4a039d" providerId="ADAL" clId="{704686AE-6899-4690-BD3D-526E8211E50B}" dt="2023-09-18T15:32:14.987" v="3953" actId="47"/>
        <pc:sldMkLst>
          <pc:docMk/>
          <pc:sldMk cId="1504446376" sldId="257"/>
        </pc:sldMkLst>
      </pc:sldChg>
      <pc:sldChg chg="del ord">
        <pc:chgData name="Karen Costelloe" userId="ed505cf3-1311-477c-ac2e-621bbc4a039d" providerId="ADAL" clId="{704686AE-6899-4690-BD3D-526E8211E50B}" dt="2023-09-18T15:32:14.081" v="3952" actId="47"/>
        <pc:sldMkLst>
          <pc:docMk/>
          <pc:sldMk cId="3055587079" sldId="259"/>
        </pc:sldMkLst>
      </pc:sldChg>
      <pc:sldChg chg="modSp del mod ord">
        <pc:chgData name="Karen Costelloe" userId="ed505cf3-1311-477c-ac2e-621bbc4a039d" providerId="ADAL" clId="{704686AE-6899-4690-BD3D-526E8211E50B}" dt="2023-09-18T15:32:08.615" v="3948" actId="47"/>
        <pc:sldMkLst>
          <pc:docMk/>
          <pc:sldMk cId="3724256346" sldId="260"/>
        </pc:sldMkLst>
        <pc:spChg chg="mod">
          <ac:chgData name="Karen Costelloe" userId="ed505cf3-1311-477c-ac2e-621bbc4a039d" providerId="ADAL" clId="{704686AE-6899-4690-BD3D-526E8211E50B}" dt="2023-09-18T13:15:19.378" v="1129" actId="6549"/>
          <ac:spMkLst>
            <pc:docMk/>
            <pc:sldMk cId="3724256346" sldId="260"/>
            <ac:spMk id="168" creationId="{231D6709-FE46-162E-E7BB-96BD07EF9B27}"/>
          </ac:spMkLst>
        </pc:spChg>
      </pc:sldChg>
      <pc:sldChg chg="addSp delSp modSp del mod ord setBg setClrOvrMap delDesignElem">
        <pc:chgData name="Karen Costelloe" userId="ed505cf3-1311-477c-ac2e-621bbc4a039d" providerId="ADAL" clId="{704686AE-6899-4690-BD3D-526E8211E50B}" dt="2023-09-18T14:41:21.252" v="2777" actId="47"/>
        <pc:sldMkLst>
          <pc:docMk/>
          <pc:sldMk cId="2153860421" sldId="262"/>
        </pc:sldMkLst>
        <pc:spChg chg="mod ord">
          <ac:chgData name="Karen Costelloe" userId="ed505cf3-1311-477c-ac2e-621bbc4a039d" providerId="ADAL" clId="{704686AE-6899-4690-BD3D-526E8211E50B}" dt="2023-09-18T14:14:53.798" v="1989" actId="26606"/>
          <ac:spMkLst>
            <pc:docMk/>
            <pc:sldMk cId="2153860421" sldId="262"/>
            <ac:spMk id="4" creationId="{B41A83FA-43D4-72D5-5B12-D79D72A4A908}"/>
          </ac:spMkLst>
        </pc:spChg>
        <pc:spChg chg="add del mod ord">
          <ac:chgData name="Karen Costelloe" userId="ed505cf3-1311-477c-ac2e-621bbc4a039d" providerId="ADAL" clId="{704686AE-6899-4690-BD3D-526E8211E50B}" dt="2023-09-18T11:59:06.091" v="659" actId="26606"/>
          <ac:spMkLst>
            <pc:docMk/>
            <pc:sldMk cId="2153860421" sldId="262"/>
            <ac:spMk id="5" creationId="{EAEABBD6-3915-A97D-F145-E1B166A7F842}"/>
          </ac:spMkLst>
        </pc:spChg>
        <pc:spChg chg="add del">
          <ac:chgData name="Karen Costelloe" userId="ed505cf3-1311-477c-ac2e-621bbc4a039d" providerId="ADAL" clId="{704686AE-6899-4690-BD3D-526E8211E50B}" dt="2023-09-18T11:58:05.926" v="636" actId="26606"/>
          <ac:spMkLst>
            <pc:docMk/>
            <pc:sldMk cId="2153860421" sldId="262"/>
            <ac:spMk id="19" creationId="{1DFF944F-74BA-483A-82C0-64E3AAF4AE98}"/>
          </ac:spMkLst>
        </pc:spChg>
        <pc:spChg chg="add del">
          <ac:chgData name="Karen Costelloe" userId="ed505cf3-1311-477c-ac2e-621bbc4a039d" providerId="ADAL" clId="{704686AE-6899-4690-BD3D-526E8211E50B}" dt="2023-09-18T11:58:03.325" v="634" actId="26606"/>
          <ac:spMkLst>
            <pc:docMk/>
            <pc:sldMk cId="2153860421" sldId="262"/>
            <ac:spMk id="25" creationId="{8F4E830A-06F9-4EAA-9E65-110CF2421798}"/>
          </ac:spMkLst>
        </pc:spChg>
        <pc:spChg chg="add del">
          <ac:chgData name="Karen Costelloe" userId="ed505cf3-1311-477c-ac2e-621bbc4a039d" providerId="ADAL" clId="{704686AE-6899-4690-BD3D-526E8211E50B}" dt="2023-09-18T11:58:05.926" v="636" actId="26606"/>
          <ac:spMkLst>
            <pc:docMk/>
            <pc:sldMk cId="2153860421" sldId="262"/>
            <ac:spMk id="28" creationId="{E09CCB3F-DBCE-4964-9E34-8C5DE80EF4B5}"/>
          </ac:spMkLst>
        </pc:spChg>
        <pc:spChg chg="add del">
          <ac:chgData name="Karen Costelloe" userId="ed505cf3-1311-477c-ac2e-621bbc4a039d" providerId="ADAL" clId="{704686AE-6899-4690-BD3D-526E8211E50B}" dt="2023-09-18T11:58:51.969" v="654" actId="26606"/>
          <ac:spMkLst>
            <pc:docMk/>
            <pc:sldMk cId="2153860421" sldId="262"/>
            <ac:spMk id="31" creationId="{9ACA6826-032C-4799-B079-15DB2A6CBD93}"/>
          </ac:spMkLst>
        </pc:spChg>
        <pc:spChg chg="add del">
          <ac:chgData name="Karen Costelloe" userId="ed505cf3-1311-477c-ac2e-621bbc4a039d" providerId="ADAL" clId="{704686AE-6899-4690-BD3D-526E8211E50B}" dt="2023-09-18T11:58:10.339" v="638" actId="26606"/>
          <ac:spMkLst>
            <pc:docMk/>
            <pc:sldMk cId="2153860421" sldId="262"/>
            <ac:spMk id="33" creationId="{B9403C7F-76AE-4587-92A2-D4E41EBE68BD}"/>
          </ac:spMkLst>
        </pc:spChg>
        <pc:spChg chg="add del">
          <ac:chgData name="Karen Costelloe" userId="ed505cf3-1311-477c-ac2e-621bbc4a039d" providerId="ADAL" clId="{704686AE-6899-4690-BD3D-526E8211E50B}" dt="2023-09-18T11:58:51.969" v="654" actId="26606"/>
          <ac:spMkLst>
            <pc:docMk/>
            <pc:sldMk cId="2153860421" sldId="262"/>
            <ac:spMk id="35" creationId="{EAEABBD6-3915-A97D-F145-E1B166A7F842}"/>
          </ac:spMkLst>
        </pc:spChg>
        <pc:spChg chg="add del">
          <ac:chgData name="Karen Costelloe" userId="ed505cf3-1311-477c-ac2e-621bbc4a039d" providerId="ADAL" clId="{704686AE-6899-4690-BD3D-526E8211E50B}" dt="2023-09-18T11:58:13.199" v="640" actId="26606"/>
          <ac:spMkLst>
            <pc:docMk/>
            <pc:sldMk cId="2153860421" sldId="262"/>
            <ac:spMk id="39" creationId="{929448D9-8F1D-4CFE-93BA-E0272F0DBD6E}"/>
          </ac:spMkLst>
        </pc:spChg>
        <pc:spChg chg="add del">
          <ac:chgData name="Karen Costelloe" userId="ed505cf3-1311-477c-ac2e-621bbc4a039d" providerId="ADAL" clId="{704686AE-6899-4690-BD3D-526E8211E50B}" dt="2023-09-18T11:58:15.056" v="642" actId="26606"/>
          <ac:spMkLst>
            <pc:docMk/>
            <pc:sldMk cId="2153860421" sldId="262"/>
            <ac:spMk id="45" creationId="{9ACA6826-032C-4799-B079-15DB2A6CBD93}"/>
          </ac:spMkLst>
        </pc:spChg>
        <pc:spChg chg="add del">
          <ac:chgData name="Karen Costelloe" userId="ed505cf3-1311-477c-ac2e-621bbc4a039d" providerId="ADAL" clId="{704686AE-6899-4690-BD3D-526E8211E50B}" dt="2023-09-18T11:58:56.795" v="656" actId="26606"/>
          <ac:spMkLst>
            <pc:docMk/>
            <pc:sldMk cId="2153860421" sldId="262"/>
            <ac:spMk id="50" creationId="{EAEABBD6-3915-A97D-F145-E1B166A7F842}"/>
          </ac:spMkLst>
        </pc:spChg>
        <pc:spChg chg="add del">
          <ac:chgData name="Karen Costelloe" userId="ed505cf3-1311-477c-ac2e-621bbc4a039d" providerId="ADAL" clId="{704686AE-6899-4690-BD3D-526E8211E50B}" dt="2023-09-18T11:59:06.064" v="658" actId="26606"/>
          <ac:spMkLst>
            <pc:docMk/>
            <pc:sldMk cId="2153860421" sldId="262"/>
            <ac:spMk id="56" creationId="{929448D9-8F1D-4CFE-93BA-E0272F0DBD6E}"/>
          </ac:spMkLst>
        </pc:spChg>
        <pc:spChg chg="add del">
          <ac:chgData name="Karen Costelloe" userId="ed505cf3-1311-477c-ac2e-621bbc4a039d" providerId="ADAL" clId="{704686AE-6899-4690-BD3D-526E8211E50B}" dt="2023-09-18T11:59:06.064" v="658" actId="26606"/>
          <ac:spMkLst>
            <pc:docMk/>
            <pc:sldMk cId="2153860421" sldId="262"/>
            <ac:spMk id="57" creationId="{EAEABBD6-3915-A97D-F145-E1B166A7F842}"/>
          </ac:spMkLst>
        </pc:spChg>
        <pc:spChg chg="add del">
          <ac:chgData name="Karen Costelloe" userId="ed505cf3-1311-477c-ac2e-621bbc4a039d" providerId="ADAL" clId="{704686AE-6899-4690-BD3D-526E8211E50B}" dt="2023-09-18T11:59:30.064" v="664" actId="26606"/>
          <ac:spMkLst>
            <pc:docMk/>
            <pc:sldMk cId="2153860421" sldId="262"/>
            <ac:spMk id="66" creationId="{8735A508-2662-409F-B5A3-AEA22CE92AD9}"/>
          </ac:spMkLst>
        </pc:spChg>
        <pc:spChg chg="add del">
          <ac:chgData name="Karen Costelloe" userId="ed505cf3-1311-477c-ac2e-621bbc4a039d" providerId="ADAL" clId="{704686AE-6899-4690-BD3D-526E8211E50B}" dt="2023-09-18T11:59:30.064" v="664" actId="26606"/>
          <ac:spMkLst>
            <pc:docMk/>
            <pc:sldMk cId="2153860421" sldId="262"/>
            <ac:spMk id="67" creationId="{CB8B592B-E5AA-4055-8CB3-6AEDB35AD4E5}"/>
          </ac:spMkLst>
        </pc:spChg>
        <pc:spChg chg="add del mod">
          <ac:chgData name="Karen Costelloe" userId="ed505cf3-1311-477c-ac2e-621bbc4a039d" providerId="ADAL" clId="{704686AE-6899-4690-BD3D-526E8211E50B}" dt="2023-09-18T14:09:42.456" v="1928" actId="26606"/>
          <ac:spMkLst>
            <pc:docMk/>
            <pc:sldMk cId="2153860421" sldId="262"/>
            <ac:spMk id="68" creationId="{EAEABBD6-3915-A97D-F145-E1B166A7F842}"/>
          </ac:spMkLst>
        </pc:spChg>
        <pc:spChg chg="add del">
          <ac:chgData name="Karen Costelloe" userId="ed505cf3-1311-477c-ac2e-621bbc4a039d" providerId="ADAL" clId="{704686AE-6899-4690-BD3D-526E8211E50B}" dt="2023-09-18T11:59:30.054" v="663" actId="26606"/>
          <ac:spMkLst>
            <pc:docMk/>
            <pc:sldMk cId="2153860421" sldId="262"/>
            <ac:spMk id="83" creationId="{8F4E830A-06F9-4EAA-9E65-110CF2421798}"/>
          </ac:spMkLst>
        </pc:spChg>
        <pc:spChg chg="add del">
          <ac:chgData name="Karen Costelloe" userId="ed505cf3-1311-477c-ac2e-621bbc4a039d" providerId="ADAL" clId="{704686AE-6899-4690-BD3D-526E8211E50B}" dt="2023-09-18T13:49:54.183" v="1502"/>
          <ac:spMkLst>
            <pc:docMk/>
            <pc:sldMk cId="2153860421" sldId="262"/>
            <ac:spMk id="85" creationId="{CB8B592B-E5AA-4055-8CB3-6AEDB35AD4E5}"/>
          </ac:spMkLst>
        </pc:spChg>
        <pc:spChg chg="add del">
          <ac:chgData name="Karen Costelloe" userId="ed505cf3-1311-477c-ac2e-621bbc4a039d" providerId="ADAL" clId="{704686AE-6899-4690-BD3D-526E8211E50B}" dt="2023-09-18T13:59:02.582" v="1552" actId="26606"/>
          <ac:spMkLst>
            <pc:docMk/>
            <pc:sldMk cId="2153860421" sldId="262"/>
            <ac:spMk id="90" creationId="{9ACA6826-032C-4799-B079-15DB2A6CBD93}"/>
          </ac:spMkLst>
        </pc:spChg>
        <pc:spChg chg="add del">
          <ac:chgData name="Karen Costelloe" userId="ed505cf3-1311-477c-ac2e-621bbc4a039d" providerId="ADAL" clId="{704686AE-6899-4690-BD3D-526E8211E50B}" dt="2023-09-18T13:49:54.183" v="1502"/>
          <ac:spMkLst>
            <pc:docMk/>
            <pc:sldMk cId="2153860421" sldId="262"/>
            <ac:spMk id="93" creationId="{8735A508-2662-409F-B5A3-AEA22CE92AD9}"/>
          </ac:spMkLst>
        </pc:spChg>
        <pc:spChg chg="add del">
          <ac:chgData name="Karen Costelloe" userId="ed505cf3-1311-477c-ac2e-621bbc4a039d" providerId="ADAL" clId="{704686AE-6899-4690-BD3D-526E8211E50B}" dt="2023-09-18T14:09:42.456" v="1928" actId="26606"/>
          <ac:spMkLst>
            <pc:docMk/>
            <pc:sldMk cId="2153860421" sldId="262"/>
            <ac:spMk id="99" creationId="{8F4E830A-06F9-4EAA-9E65-110CF2421798}"/>
          </ac:spMkLst>
        </pc:spChg>
        <pc:spChg chg="add del">
          <ac:chgData name="Karen Costelloe" userId="ed505cf3-1311-477c-ac2e-621bbc4a039d" providerId="ADAL" clId="{704686AE-6899-4690-BD3D-526E8211E50B}" dt="2023-09-18T14:12:51.509" v="1964" actId="26606"/>
          <ac:spMkLst>
            <pc:docMk/>
            <pc:sldMk cId="2153860421" sldId="262"/>
            <ac:spMk id="105" creationId="{8735A508-2662-409F-B5A3-AEA22CE92AD9}"/>
          </ac:spMkLst>
        </pc:spChg>
        <pc:spChg chg="add del">
          <ac:chgData name="Karen Costelloe" userId="ed505cf3-1311-477c-ac2e-621bbc4a039d" providerId="ADAL" clId="{704686AE-6899-4690-BD3D-526E8211E50B}" dt="2023-09-18T14:09:36.031" v="1922" actId="26606"/>
          <ac:spMkLst>
            <pc:docMk/>
            <pc:sldMk cId="2153860421" sldId="262"/>
            <ac:spMk id="111" creationId="{B9403C7F-76AE-4587-92A2-D4E41EBE68BD}"/>
          </ac:spMkLst>
        </pc:spChg>
        <pc:spChg chg="add del">
          <ac:chgData name="Karen Costelloe" userId="ed505cf3-1311-477c-ac2e-621bbc4a039d" providerId="ADAL" clId="{704686AE-6899-4690-BD3D-526E8211E50B}" dt="2023-09-18T14:12:51.509" v="1964" actId="26606"/>
          <ac:spMkLst>
            <pc:docMk/>
            <pc:sldMk cId="2153860421" sldId="262"/>
            <ac:spMk id="112" creationId="{CB8B592B-E5AA-4055-8CB3-6AEDB35AD4E5}"/>
          </ac:spMkLst>
        </pc:spChg>
        <pc:spChg chg="add del">
          <ac:chgData name="Karen Costelloe" userId="ed505cf3-1311-477c-ac2e-621bbc4a039d" providerId="ADAL" clId="{704686AE-6899-4690-BD3D-526E8211E50B}" dt="2023-09-18T14:09:38.494" v="1924" actId="26606"/>
          <ac:spMkLst>
            <pc:docMk/>
            <pc:sldMk cId="2153860421" sldId="262"/>
            <ac:spMk id="122" creationId="{E09CCB3F-DBCE-4964-9E34-8C5DE80EF4B5}"/>
          </ac:spMkLst>
        </pc:spChg>
        <pc:spChg chg="add del">
          <ac:chgData name="Karen Costelloe" userId="ed505cf3-1311-477c-ac2e-621bbc4a039d" providerId="ADAL" clId="{704686AE-6899-4690-BD3D-526E8211E50B}" dt="2023-09-18T14:09:38.494" v="1924" actId="26606"/>
          <ac:spMkLst>
            <pc:docMk/>
            <pc:sldMk cId="2153860421" sldId="262"/>
            <ac:spMk id="123" creationId="{1DFF944F-74BA-483A-82C0-64E3AAF4AE98}"/>
          </ac:spMkLst>
        </pc:spChg>
        <pc:spChg chg="add del">
          <ac:chgData name="Karen Costelloe" userId="ed505cf3-1311-477c-ac2e-621bbc4a039d" providerId="ADAL" clId="{704686AE-6899-4690-BD3D-526E8211E50B}" dt="2023-09-18T14:09:42.434" v="1926" actId="26606"/>
          <ac:spMkLst>
            <pc:docMk/>
            <pc:sldMk cId="2153860421" sldId="262"/>
            <ac:spMk id="126" creationId="{124D9F5B-C72B-41EE-97C2-D3600B62717D}"/>
          </ac:spMkLst>
        </pc:spChg>
        <pc:spChg chg="add del">
          <ac:chgData name="Karen Costelloe" userId="ed505cf3-1311-477c-ac2e-621bbc4a039d" providerId="ADAL" clId="{704686AE-6899-4690-BD3D-526E8211E50B}" dt="2023-09-18T14:11:04.946" v="1956"/>
          <ac:spMkLst>
            <pc:docMk/>
            <pc:sldMk cId="2153860421" sldId="262"/>
            <ac:spMk id="131" creationId="{8F4E830A-06F9-4EAA-9E65-110CF2421798}"/>
          </ac:spMkLst>
        </pc:spChg>
        <pc:spChg chg="add del">
          <ac:chgData name="Karen Costelloe" userId="ed505cf3-1311-477c-ac2e-621bbc4a039d" providerId="ADAL" clId="{704686AE-6899-4690-BD3D-526E8211E50B}" dt="2023-09-18T14:12:47.468" v="1961" actId="26606"/>
          <ac:spMkLst>
            <pc:docMk/>
            <pc:sldMk cId="2153860421" sldId="262"/>
            <ac:spMk id="143" creationId="{1AB8FFBB-0A2D-4D4C-B94B-320ABB3490DA}"/>
          </ac:spMkLst>
        </pc:spChg>
        <pc:spChg chg="add del">
          <ac:chgData name="Karen Costelloe" userId="ed505cf3-1311-477c-ac2e-621bbc4a039d" providerId="ADAL" clId="{704686AE-6899-4690-BD3D-526E8211E50B}" dt="2023-09-18T14:12:51.473" v="1963" actId="26606"/>
          <ac:spMkLst>
            <pc:docMk/>
            <pc:sldMk cId="2153860421" sldId="262"/>
            <ac:spMk id="152" creationId="{8F4E830A-06F9-4EAA-9E65-110CF2421798}"/>
          </ac:spMkLst>
        </pc:spChg>
        <pc:spChg chg="add del">
          <ac:chgData name="Karen Costelloe" userId="ed505cf3-1311-477c-ac2e-621bbc4a039d" providerId="ADAL" clId="{704686AE-6899-4690-BD3D-526E8211E50B}" dt="2023-09-18T14:13:59.143" v="1979" actId="26606"/>
          <ac:spMkLst>
            <pc:docMk/>
            <pc:sldMk cId="2153860421" sldId="262"/>
            <ac:spMk id="161" creationId="{1AB8FFBB-0A2D-4D4C-B94B-320ABB3490DA}"/>
          </ac:spMkLst>
        </pc:spChg>
        <pc:spChg chg="add del">
          <ac:chgData name="Karen Costelloe" userId="ed505cf3-1311-477c-ac2e-621bbc4a039d" providerId="ADAL" clId="{704686AE-6899-4690-BD3D-526E8211E50B}" dt="2023-09-18T14:13:26.975" v="1968" actId="26606"/>
          <ac:spMkLst>
            <pc:docMk/>
            <pc:sldMk cId="2153860421" sldId="262"/>
            <ac:spMk id="171" creationId="{D2CF1D1B-04ED-443D-A9FE-68BF8859BDD6}"/>
          </ac:spMkLst>
        </pc:spChg>
        <pc:spChg chg="add del">
          <ac:chgData name="Karen Costelloe" userId="ed505cf3-1311-477c-ac2e-621bbc4a039d" providerId="ADAL" clId="{704686AE-6899-4690-BD3D-526E8211E50B}" dt="2023-09-18T14:13:18.926" v="1966" actId="26606"/>
          <ac:spMkLst>
            <pc:docMk/>
            <pc:sldMk cId="2153860421" sldId="262"/>
            <ac:spMk id="176" creationId="{1AB8FFBB-0A2D-4D4C-B94B-320ABB3490DA}"/>
          </ac:spMkLst>
        </pc:spChg>
        <pc:spChg chg="add del">
          <ac:chgData name="Karen Costelloe" userId="ed505cf3-1311-477c-ac2e-621bbc4a039d" providerId="ADAL" clId="{704686AE-6899-4690-BD3D-526E8211E50B}" dt="2023-09-18T14:13:26.975" v="1968" actId="26606"/>
          <ac:spMkLst>
            <pc:docMk/>
            <pc:sldMk cId="2153860421" sldId="262"/>
            <ac:spMk id="185" creationId="{9A212F8F-D812-4A16-BE82-F3500DE32174}"/>
          </ac:spMkLst>
        </pc:spChg>
        <pc:spChg chg="add del">
          <ac:chgData name="Karen Costelloe" userId="ed505cf3-1311-477c-ac2e-621bbc4a039d" providerId="ADAL" clId="{704686AE-6899-4690-BD3D-526E8211E50B}" dt="2023-09-18T14:13:33.333" v="1970" actId="26606"/>
          <ac:spMkLst>
            <pc:docMk/>
            <pc:sldMk cId="2153860421" sldId="262"/>
            <ac:spMk id="189" creationId="{B9403C7F-76AE-4587-92A2-D4E41EBE68BD}"/>
          </ac:spMkLst>
        </pc:spChg>
        <pc:spChg chg="add del">
          <ac:chgData name="Karen Costelloe" userId="ed505cf3-1311-477c-ac2e-621bbc4a039d" providerId="ADAL" clId="{704686AE-6899-4690-BD3D-526E8211E50B}" dt="2023-09-18T14:13:41.762" v="1975" actId="26606"/>
          <ac:spMkLst>
            <pc:docMk/>
            <pc:sldMk cId="2153860421" sldId="262"/>
            <ac:spMk id="196" creationId="{1AB8FFBB-0A2D-4D4C-B94B-320ABB3490DA}"/>
          </ac:spMkLst>
        </pc:spChg>
        <pc:spChg chg="add del">
          <ac:chgData name="Karen Costelloe" userId="ed505cf3-1311-477c-ac2e-621bbc4a039d" providerId="ADAL" clId="{704686AE-6899-4690-BD3D-526E8211E50B}" dt="2023-09-18T14:13:59.084" v="1978" actId="26606"/>
          <ac:spMkLst>
            <pc:docMk/>
            <pc:sldMk cId="2153860421" sldId="262"/>
            <ac:spMk id="209" creationId="{1AB8FFBB-0A2D-4D4C-B94B-320ABB3490DA}"/>
          </ac:spMkLst>
        </pc:spChg>
        <pc:spChg chg="add del">
          <ac:chgData name="Karen Costelloe" userId="ed505cf3-1311-477c-ac2e-621bbc4a039d" providerId="ADAL" clId="{704686AE-6899-4690-BD3D-526E8211E50B}" dt="2023-09-18T14:14:53.830" v="1990" actId="26606"/>
          <ac:spMkLst>
            <pc:docMk/>
            <pc:sldMk cId="2153860421" sldId="262"/>
            <ac:spMk id="223" creationId="{8735A508-2662-409F-B5A3-AEA22CE92AD9}"/>
          </ac:spMkLst>
        </pc:spChg>
        <pc:spChg chg="add del">
          <ac:chgData name="Karen Costelloe" userId="ed505cf3-1311-477c-ac2e-621bbc4a039d" providerId="ADAL" clId="{704686AE-6899-4690-BD3D-526E8211E50B}" dt="2023-09-18T14:14:53.830" v="1990" actId="26606"/>
          <ac:spMkLst>
            <pc:docMk/>
            <pc:sldMk cId="2153860421" sldId="262"/>
            <ac:spMk id="224" creationId="{CB8B592B-E5AA-4055-8CB3-6AEDB35AD4E5}"/>
          </ac:spMkLst>
        </pc:spChg>
        <pc:spChg chg="add del">
          <ac:chgData name="Karen Costelloe" userId="ed505cf3-1311-477c-ac2e-621bbc4a039d" providerId="ADAL" clId="{704686AE-6899-4690-BD3D-526E8211E50B}" dt="2023-09-18T14:14:18.747" v="1981" actId="26606"/>
          <ac:spMkLst>
            <pc:docMk/>
            <pc:sldMk cId="2153860421" sldId="262"/>
            <ac:spMk id="237" creationId="{8735A508-2662-409F-B5A3-AEA22CE92AD9}"/>
          </ac:spMkLst>
        </pc:spChg>
        <pc:spChg chg="add del">
          <ac:chgData name="Karen Costelloe" userId="ed505cf3-1311-477c-ac2e-621bbc4a039d" providerId="ADAL" clId="{704686AE-6899-4690-BD3D-526E8211E50B}" dt="2023-09-18T14:14:18.747" v="1981" actId="26606"/>
          <ac:spMkLst>
            <pc:docMk/>
            <pc:sldMk cId="2153860421" sldId="262"/>
            <ac:spMk id="239" creationId="{CB8B592B-E5AA-4055-8CB3-6AEDB35AD4E5}"/>
          </ac:spMkLst>
        </pc:spChg>
        <pc:spChg chg="add del">
          <ac:chgData name="Karen Costelloe" userId="ed505cf3-1311-477c-ac2e-621bbc4a039d" providerId="ADAL" clId="{704686AE-6899-4690-BD3D-526E8211E50B}" dt="2023-09-18T14:14:20.114" v="1983" actId="26606"/>
          <ac:spMkLst>
            <pc:docMk/>
            <pc:sldMk cId="2153860421" sldId="262"/>
            <ac:spMk id="249" creationId="{B9403C7F-76AE-4587-92A2-D4E41EBE68BD}"/>
          </ac:spMkLst>
        </pc:spChg>
        <pc:spChg chg="add del">
          <ac:chgData name="Karen Costelloe" userId="ed505cf3-1311-477c-ac2e-621bbc4a039d" providerId="ADAL" clId="{704686AE-6899-4690-BD3D-526E8211E50B}" dt="2023-09-18T14:14:48.265" v="1985" actId="26606"/>
          <ac:spMkLst>
            <pc:docMk/>
            <pc:sldMk cId="2153860421" sldId="262"/>
            <ac:spMk id="254" creationId="{B9403C7F-76AE-4587-92A2-D4E41EBE68BD}"/>
          </ac:spMkLst>
        </pc:spChg>
        <pc:spChg chg="add del">
          <ac:chgData name="Karen Costelloe" userId="ed505cf3-1311-477c-ac2e-621bbc4a039d" providerId="ADAL" clId="{704686AE-6899-4690-BD3D-526E8211E50B}" dt="2023-09-18T14:14:50.501" v="1987" actId="26606"/>
          <ac:spMkLst>
            <pc:docMk/>
            <pc:sldMk cId="2153860421" sldId="262"/>
            <ac:spMk id="259" creationId="{B9403C7F-76AE-4587-92A2-D4E41EBE68BD}"/>
          </ac:spMkLst>
        </pc:spChg>
        <pc:spChg chg="add del">
          <ac:chgData name="Karen Costelloe" userId="ed505cf3-1311-477c-ac2e-621bbc4a039d" providerId="ADAL" clId="{704686AE-6899-4690-BD3D-526E8211E50B}" dt="2023-09-18T14:14:53.798" v="1989" actId="26606"/>
          <ac:spMkLst>
            <pc:docMk/>
            <pc:sldMk cId="2153860421" sldId="262"/>
            <ac:spMk id="264" creationId="{B9403C7F-76AE-4587-92A2-D4E41EBE68BD}"/>
          </ac:spMkLst>
        </pc:spChg>
        <pc:spChg chg="add">
          <ac:chgData name="Karen Costelloe" userId="ed505cf3-1311-477c-ac2e-621bbc4a039d" providerId="ADAL" clId="{704686AE-6899-4690-BD3D-526E8211E50B}" dt="2023-09-18T14:14:53.830" v="1990" actId="26606"/>
          <ac:spMkLst>
            <pc:docMk/>
            <pc:sldMk cId="2153860421" sldId="262"/>
            <ac:spMk id="269" creationId="{8735A508-2662-409F-B5A3-AEA22CE92AD9}"/>
          </ac:spMkLst>
        </pc:spChg>
        <pc:spChg chg="add">
          <ac:chgData name="Karen Costelloe" userId="ed505cf3-1311-477c-ac2e-621bbc4a039d" providerId="ADAL" clId="{704686AE-6899-4690-BD3D-526E8211E50B}" dt="2023-09-18T14:14:53.830" v="1990" actId="26606"/>
          <ac:spMkLst>
            <pc:docMk/>
            <pc:sldMk cId="2153860421" sldId="262"/>
            <ac:spMk id="270" creationId="{CB8B592B-E5AA-4055-8CB3-6AEDB35AD4E5}"/>
          </ac:spMkLst>
        </pc:spChg>
        <pc:grpChg chg="add del">
          <ac:chgData name="Karen Costelloe" userId="ed505cf3-1311-477c-ac2e-621bbc4a039d" providerId="ADAL" clId="{704686AE-6899-4690-BD3D-526E8211E50B}" dt="2023-09-18T11:58:02.042" v="632" actId="26606"/>
          <ac:grpSpMkLst>
            <pc:docMk/>
            <pc:sldMk cId="2153860421" sldId="262"/>
            <ac:grpSpMk id="10" creationId="{8F1EF17D-1B70-428C-8A8A-A2C5B390E1E9}"/>
          </ac:grpSpMkLst>
        </pc:grpChg>
        <pc:grpChg chg="add del">
          <ac:chgData name="Karen Costelloe" userId="ed505cf3-1311-477c-ac2e-621bbc4a039d" providerId="ADAL" clId="{704686AE-6899-4690-BD3D-526E8211E50B}" dt="2023-09-18T11:58:02.042" v="632" actId="26606"/>
          <ac:grpSpMkLst>
            <pc:docMk/>
            <pc:sldMk cId="2153860421" sldId="262"/>
            <ac:grpSpMk id="17" creationId="{6B975FEB-EB22-4265-87DB-98C8B1A03E61}"/>
          </ac:grpSpMkLst>
        </pc:grpChg>
        <pc:grpChg chg="add del">
          <ac:chgData name="Karen Costelloe" userId="ed505cf3-1311-477c-ac2e-621bbc4a039d" providerId="ADAL" clId="{704686AE-6899-4690-BD3D-526E8211E50B}" dt="2023-09-18T11:58:51.969" v="654" actId="26606"/>
          <ac:grpSpMkLst>
            <pc:docMk/>
            <pc:sldMk cId="2153860421" sldId="262"/>
            <ac:grpSpMk id="18" creationId="{62CE031E-EE35-4AA7-9784-805093327786}"/>
          </ac:grpSpMkLst>
        </pc:grpChg>
        <pc:grpChg chg="add del">
          <ac:chgData name="Karen Costelloe" userId="ed505cf3-1311-477c-ac2e-621bbc4a039d" providerId="ADAL" clId="{704686AE-6899-4690-BD3D-526E8211E50B}" dt="2023-09-18T11:58:05.926" v="636" actId="26606"/>
          <ac:grpSpMkLst>
            <pc:docMk/>
            <pc:sldMk cId="2153860421" sldId="262"/>
            <ac:grpSpMk id="21" creationId="{A9733A91-F958-4629-801A-3F6F1E09AD64}"/>
          </ac:grpSpMkLst>
        </pc:grpChg>
        <pc:grpChg chg="add del">
          <ac:chgData name="Karen Costelloe" userId="ed505cf3-1311-477c-ac2e-621bbc4a039d" providerId="ADAL" clId="{704686AE-6899-4690-BD3D-526E8211E50B}" dt="2023-09-18T11:58:03.325" v="634" actId="26606"/>
          <ac:grpSpMkLst>
            <pc:docMk/>
            <pc:sldMk cId="2153860421" sldId="262"/>
            <ac:grpSpMk id="24" creationId="{8F1EF17D-1B70-428C-8A8A-A2C5B390E1E9}"/>
          </ac:grpSpMkLst>
        </pc:grpChg>
        <pc:grpChg chg="add del">
          <ac:chgData name="Karen Costelloe" userId="ed505cf3-1311-477c-ac2e-621bbc4a039d" providerId="ADAL" clId="{704686AE-6899-4690-BD3D-526E8211E50B}" dt="2023-09-18T11:58:05.926" v="636" actId="26606"/>
          <ac:grpSpMkLst>
            <pc:docMk/>
            <pc:sldMk cId="2153860421" sldId="262"/>
            <ac:grpSpMk id="27" creationId="{8F1EF17D-1B70-428C-8A8A-A2C5B390E1E9}"/>
          </ac:grpSpMkLst>
        </pc:grpChg>
        <pc:grpChg chg="add del">
          <ac:chgData name="Karen Costelloe" userId="ed505cf3-1311-477c-ac2e-621bbc4a039d" providerId="ADAL" clId="{704686AE-6899-4690-BD3D-526E8211E50B}" dt="2023-09-18T11:58:10.339" v="638" actId="26606"/>
          <ac:grpSpMkLst>
            <pc:docMk/>
            <pc:sldMk cId="2153860421" sldId="262"/>
            <ac:grpSpMk id="32" creationId="{8F1EF17D-1B70-428C-8A8A-A2C5B390E1E9}"/>
          </ac:grpSpMkLst>
        </pc:grpChg>
        <pc:grpChg chg="add del">
          <ac:chgData name="Karen Costelloe" userId="ed505cf3-1311-477c-ac2e-621bbc4a039d" providerId="ADAL" clId="{704686AE-6899-4690-BD3D-526E8211E50B}" dt="2023-09-18T11:58:10.339" v="638" actId="26606"/>
          <ac:grpSpMkLst>
            <pc:docMk/>
            <pc:sldMk cId="2153860421" sldId="262"/>
            <ac:grpSpMk id="34" creationId="{D6C71778-3DDA-4748-AEBB-2A4B75016325}"/>
          </ac:grpSpMkLst>
        </pc:grpChg>
        <pc:grpChg chg="add del">
          <ac:chgData name="Karen Costelloe" userId="ed505cf3-1311-477c-ac2e-621bbc4a039d" providerId="ADAL" clId="{704686AE-6899-4690-BD3D-526E8211E50B}" dt="2023-09-18T11:58:51.969" v="654" actId="26606"/>
          <ac:grpSpMkLst>
            <pc:docMk/>
            <pc:sldMk cId="2153860421" sldId="262"/>
            <ac:grpSpMk id="36" creationId="{DD58A807-BD0E-4B1D-A523-2F20E7FE2695}"/>
          </ac:grpSpMkLst>
        </pc:grpChg>
        <pc:grpChg chg="add del">
          <ac:chgData name="Karen Costelloe" userId="ed505cf3-1311-477c-ac2e-621bbc4a039d" providerId="ADAL" clId="{704686AE-6899-4690-BD3D-526E8211E50B}" dt="2023-09-18T11:58:13.199" v="640" actId="26606"/>
          <ac:grpSpMkLst>
            <pc:docMk/>
            <pc:sldMk cId="2153860421" sldId="262"/>
            <ac:grpSpMk id="38" creationId="{8F1EF17D-1B70-428C-8A8A-A2C5B390E1E9}"/>
          </ac:grpSpMkLst>
        </pc:grpChg>
        <pc:grpChg chg="add del">
          <ac:chgData name="Karen Costelloe" userId="ed505cf3-1311-477c-ac2e-621bbc4a039d" providerId="ADAL" clId="{704686AE-6899-4690-BD3D-526E8211E50B}" dt="2023-09-18T11:58:13.199" v="640" actId="26606"/>
          <ac:grpSpMkLst>
            <pc:docMk/>
            <pc:sldMk cId="2153860421" sldId="262"/>
            <ac:grpSpMk id="40" creationId="{94749DEA-AC6C-4834-A330-03A1796B8929}"/>
          </ac:grpSpMkLst>
        </pc:grpChg>
        <pc:grpChg chg="add del">
          <ac:chgData name="Karen Costelloe" userId="ed505cf3-1311-477c-ac2e-621bbc4a039d" providerId="ADAL" clId="{704686AE-6899-4690-BD3D-526E8211E50B}" dt="2023-09-18T11:58:56.795" v="656" actId="26606"/>
          <ac:grpSpMkLst>
            <pc:docMk/>
            <pc:sldMk cId="2153860421" sldId="262"/>
            <ac:grpSpMk id="43" creationId="{62CE031E-EE35-4AA7-9784-805093327786}"/>
          </ac:grpSpMkLst>
        </pc:grpChg>
        <pc:grpChg chg="add del">
          <ac:chgData name="Karen Costelloe" userId="ed505cf3-1311-477c-ac2e-621bbc4a039d" providerId="ADAL" clId="{704686AE-6899-4690-BD3D-526E8211E50B}" dt="2023-09-18T11:58:15.056" v="642" actId="26606"/>
          <ac:grpSpMkLst>
            <pc:docMk/>
            <pc:sldMk cId="2153860421" sldId="262"/>
            <ac:grpSpMk id="44" creationId="{62CE031E-EE35-4AA7-9784-805093327786}"/>
          </ac:grpSpMkLst>
        </pc:grpChg>
        <pc:grpChg chg="add del">
          <ac:chgData name="Karen Costelloe" userId="ed505cf3-1311-477c-ac2e-621bbc4a039d" providerId="ADAL" clId="{704686AE-6899-4690-BD3D-526E8211E50B}" dt="2023-09-18T11:58:15.056" v="642" actId="26606"/>
          <ac:grpSpMkLst>
            <pc:docMk/>
            <pc:sldMk cId="2153860421" sldId="262"/>
            <ac:grpSpMk id="46" creationId="{DD58A807-BD0E-4B1D-A523-2F20E7FE2695}"/>
          </ac:grpSpMkLst>
        </pc:grpChg>
        <pc:grpChg chg="add del">
          <ac:chgData name="Karen Costelloe" userId="ed505cf3-1311-477c-ac2e-621bbc4a039d" providerId="ADAL" clId="{704686AE-6899-4690-BD3D-526E8211E50B}" dt="2023-09-18T11:59:06.064" v="658" actId="26606"/>
          <ac:grpSpMkLst>
            <pc:docMk/>
            <pc:sldMk cId="2153860421" sldId="262"/>
            <ac:grpSpMk id="52" creationId="{8F1EF17D-1B70-428C-8A8A-A2C5B390E1E9}"/>
          </ac:grpSpMkLst>
        </pc:grpChg>
        <pc:grpChg chg="add del">
          <ac:chgData name="Karen Costelloe" userId="ed505cf3-1311-477c-ac2e-621bbc4a039d" providerId="ADAL" clId="{704686AE-6899-4690-BD3D-526E8211E50B}" dt="2023-09-18T11:59:06.064" v="658" actId="26606"/>
          <ac:grpSpMkLst>
            <pc:docMk/>
            <pc:sldMk cId="2153860421" sldId="262"/>
            <ac:grpSpMk id="58" creationId="{94749DEA-AC6C-4834-A330-03A1796B8929}"/>
          </ac:grpSpMkLst>
        </pc:grpChg>
        <pc:grpChg chg="add del">
          <ac:chgData name="Karen Costelloe" userId="ed505cf3-1311-477c-ac2e-621bbc4a039d" providerId="ADAL" clId="{704686AE-6899-4690-BD3D-526E8211E50B}" dt="2023-09-18T11:59:30.064" v="664" actId="26606"/>
          <ac:grpSpMkLst>
            <pc:docMk/>
            <pc:sldMk cId="2153860421" sldId="262"/>
            <ac:grpSpMk id="62" creationId="{8F1EF17D-1B70-428C-8A8A-A2C5B390E1E9}"/>
          </ac:grpSpMkLst>
        </pc:grpChg>
        <pc:grpChg chg="add del">
          <ac:chgData name="Karen Costelloe" userId="ed505cf3-1311-477c-ac2e-621bbc4a039d" providerId="ADAL" clId="{704686AE-6899-4690-BD3D-526E8211E50B}" dt="2023-09-18T11:59:30.064" v="664" actId="26606"/>
          <ac:grpSpMkLst>
            <pc:docMk/>
            <pc:sldMk cId="2153860421" sldId="262"/>
            <ac:grpSpMk id="69" creationId="{6E8443E6-406A-4E9D-BBDF-18D82C7E570C}"/>
          </ac:grpSpMkLst>
        </pc:grpChg>
        <pc:grpChg chg="add del">
          <ac:chgData name="Karen Costelloe" userId="ed505cf3-1311-477c-ac2e-621bbc4a039d" providerId="ADAL" clId="{704686AE-6899-4690-BD3D-526E8211E50B}" dt="2023-09-18T13:59:00.980" v="1550" actId="26606"/>
          <ac:grpSpMkLst>
            <pc:docMk/>
            <pc:sldMk cId="2153860421" sldId="262"/>
            <ac:grpSpMk id="73" creationId="{8F1EF17D-1B70-428C-8A8A-A2C5B390E1E9}"/>
          </ac:grpSpMkLst>
        </pc:grpChg>
        <pc:grpChg chg="add del">
          <ac:chgData name="Karen Costelloe" userId="ed505cf3-1311-477c-ac2e-621bbc4a039d" providerId="ADAL" clId="{704686AE-6899-4690-BD3D-526E8211E50B}" dt="2023-09-18T11:59:30.054" v="663" actId="26606"/>
          <ac:grpSpMkLst>
            <pc:docMk/>
            <pc:sldMk cId="2153860421" sldId="262"/>
            <ac:grpSpMk id="76" creationId="{8F1EF17D-1B70-428C-8A8A-A2C5B390E1E9}"/>
          </ac:grpSpMkLst>
        </pc:grpChg>
        <pc:grpChg chg="add del">
          <ac:chgData name="Karen Costelloe" userId="ed505cf3-1311-477c-ac2e-621bbc4a039d" providerId="ADAL" clId="{704686AE-6899-4690-BD3D-526E8211E50B}" dt="2023-09-18T13:59:00.980" v="1550" actId="26606"/>
          <ac:grpSpMkLst>
            <pc:docMk/>
            <pc:sldMk cId="2153860421" sldId="262"/>
            <ac:grpSpMk id="80" creationId="{6B975FEB-EB22-4265-87DB-98C8B1A03E61}"/>
          </ac:grpSpMkLst>
        </pc:grpChg>
        <pc:grpChg chg="add del">
          <ac:chgData name="Karen Costelloe" userId="ed505cf3-1311-477c-ac2e-621bbc4a039d" providerId="ADAL" clId="{704686AE-6899-4690-BD3D-526E8211E50B}" dt="2023-09-18T13:59:02.582" v="1552" actId="26606"/>
          <ac:grpSpMkLst>
            <pc:docMk/>
            <pc:sldMk cId="2153860421" sldId="262"/>
            <ac:grpSpMk id="82" creationId="{DD58A807-BD0E-4B1D-A523-2F20E7FE2695}"/>
          </ac:grpSpMkLst>
        </pc:grpChg>
        <pc:grpChg chg="add del">
          <ac:chgData name="Karen Costelloe" userId="ed505cf3-1311-477c-ac2e-621bbc4a039d" providerId="ADAL" clId="{704686AE-6899-4690-BD3D-526E8211E50B}" dt="2023-09-18T13:49:54.183" v="1502"/>
          <ac:grpSpMkLst>
            <pc:docMk/>
            <pc:sldMk cId="2153860421" sldId="262"/>
            <ac:grpSpMk id="86" creationId="{8F1EF17D-1B70-428C-8A8A-A2C5B390E1E9}"/>
          </ac:grpSpMkLst>
        </pc:grpChg>
        <pc:grpChg chg="add del">
          <ac:chgData name="Karen Costelloe" userId="ed505cf3-1311-477c-ac2e-621bbc4a039d" providerId="ADAL" clId="{704686AE-6899-4690-BD3D-526E8211E50B}" dt="2023-09-18T13:49:54.183" v="1502"/>
          <ac:grpSpMkLst>
            <pc:docMk/>
            <pc:sldMk cId="2153860421" sldId="262"/>
            <ac:grpSpMk id="87" creationId="{6E8443E6-406A-4E9D-BBDF-18D82C7E570C}"/>
          </ac:grpSpMkLst>
        </pc:grpChg>
        <pc:grpChg chg="add del">
          <ac:chgData name="Karen Costelloe" userId="ed505cf3-1311-477c-ac2e-621bbc4a039d" providerId="ADAL" clId="{704686AE-6899-4690-BD3D-526E8211E50B}" dt="2023-09-18T13:59:02.582" v="1552" actId="26606"/>
          <ac:grpSpMkLst>
            <pc:docMk/>
            <pc:sldMk cId="2153860421" sldId="262"/>
            <ac:grpSpMk id="88" creationId="{62CE031E-EE35-4AA7-9784-805093327786}"/>
          </ac:grpSpMkLst>
        </pc:grpChg>
        <pc:grpChg chg="add del">
          <ac:chgData name="Karen Costelloe" userId="ed505cf3-1311-477c-ac2e-621bbc4a039d" providerId="ADAL" clId="{704686AE-6899-4690-BD3D-526E8211E50B}" dt="2023-09-18T14:09:42.456" v="1928" actId="26606"/>
          <ac:grpSpMkLst>
            <pc:docMk/>
            <pc:sldMk cId="2153860421" sldId="262"/>
            <ac:grpSpMk id="97" creationId="{8F1EF17D-1B70-428C-8A8A-A2C5B390E1E9}"/>
          </ac:grpSpMkLst>
        </pc:grpChg>
        <pc:grpChg chg="add del">
          <ac:chgData name="Karen Costelloe" userId="ed505cf3-1311-477c-ac2e-621bbc4a039d" providerId="ADAL" clId="{704686AE-6899-4690-BD3D-526E8211E50B}" dt="2023-09-18T14:09:36.031" v="1922" actId="26606"/>
          <ac:grpSpMkLst>
            <pc:docMk/>
            <pc:sldMk cId="2153860421" sldId="262"/>
            <ac:grpSpMk id="104" creationId="{8F1EF17D-1B70-428C-8A8A-A2C5B390E1E9}"/>
          </ac:grpSpMkLst>
        </pc:grpChg>
        <pc:grpChg chg="add del">
          <ac:chgData name="Karen Costelloe" userId="ed505cf3-1311-477c-ac2e-621bbc4a039d" providerId="ADAL" clId="{704686AE-6899-4690-BD3D-526E8211E50B}" dt="2023-09-18T14:12:51.509" v="1964" actId="26606"/>
          <ac:grpSpMkLst>
            <pc:docMk/>
            <pc:sldMk cId="2153860421" sldId="262"/>
            <ac:grpSpMk id="106" creationId="{8F1EF17D-1B70-428C-8A8A-A2C5B390E1E9}"/>
          </ac:grpSpMkLst>
        </pc:grpChg>
        <pc:grpChg chg="add del">
          <ac:chgData name="Karen Costelloe" userId="ed505cf3-1311-477c-ac2e-621bbc4a039d" providerId="ADAL" clId="{704686AE-6899-4690-BD3D-526E8211E50B}" dt="2023-09-18T14:09:36.031" v="1922" actId="26606"/>
          <ac:grpSpMkLst>
            <pc:docMk/>
            <pc:sldMk cId="2153860421" sldId="262"/>
            <ac:grpSpMk id="113" creationId="{D6C71778-3DDA-4748-AEBB-2A4B75016325}"/>
          </ac:grpSpMkLst>
        </pc:grpChg>
        <pc:grpChg chg="add del">
          <ac:chgData name="Karen Costelloe" userId="ed505cf3-1311-477c-ac2e-621bbc4a039d" providerId="ADAL" clId="{704686AE-6899-4690-BD3D-526E8211E50B}" dt="2023-09-18T14:09:38.494" v="1924" actId="26606"/>
          <ac:grpSpMkLst>
            <pc:docMk/>
            <pc:sldMk cId="2153860421" sldId="262"/>
            <ac:grpSpMk id="115" creationId="{A9733A91-F958-4629-801A-3F6F1E09AD64}"/>
          </ac:grpSpMkLst>
        </pc:grpChg>
        <pc:grpChg chg="add del">
          <ac:chgData name="Karen Costelloe" userId="ed505cf3-1311-477c-ac2e-621bbc4a039d" providerId="ADAL" clId="{704686AE-6899-4690-BD3D-526E8211E50B}" dt="2023-09-18T14:12:51.509" v="1964" actId="26606"/>
          <ac:grpSpMkLst>
            <pc:docMk/>
            <pc:sldMk cId="2153860421" sldId="262"/>
            <ac:grpSpMk id="117" creationId="{6E8443E6-406A-4E9D-BBDF-18D82C7E570C}"/>
          </ac:grpSpMkLst>
        </pc:grpChg>
        <pc:grpChg chg="add del">
          <ac:chgData name="Karen Costelloe" userId="ed505cf3-1311-477c-ac2e-621bbc4a039d" providerId="ADAL" clId="{704686AE-6899-4690-BD3D-526E8211E50B}" dt="2023-09-18T14:09:38.494" v="1924" actId="26606"/>
          <ac:grpSpMkLst>
            <pc:docMk/>
            <pc:sldMk cId="2153860421" sldId="262"/>
            <ac:grpSpMk id="121" creationId="{8F1EF17D-1B70-428C-8A8A-A2C5B390E1E9}"/>
          </ac:grpSpMkLst>
        </pc:grpChg>
        <pc:grpChg chg="add del">
          <ac:chgData name="Karen Costelloe" userId="ed505cf3-1311-477c-ac2e-621bbc4a039d" providerId="ADAL" clId="{704686AE-6899-4690-BD3D-526E8211E50B}" dt="2023-09-18T14:12:47.468" v="1961" actId="26606"/>
          <ac:grpSpMkLst>
            <pc:docMk/>
            <pc:sldMk cId="2153860421" sldId="262"/>
            <ac:grpSpMk id="124" creationId="{8F1EF17D-1B70-428C-8A8A-A2C5B390E1E9}"/>
          </ac:grpSpMkLst>
        </pc:grpChg>
        <pc:grpChg chg="add del">
          <ac:chgData name="Karen Costelloe" userId="ed505cf3-1311-477c-ac2e-621bbc4a039d" providerId="ADAL" clId="{704686AE-6899-4690-BD3D-526E8211E50B}" dt="2023-09-18T14:09:42.434" v="1926" actId="26606"/>
          <ac:grpSpMkLst>
            <pc:docMk/>
            <pc:sldMk cId="2153860421" sldId="262"/>
            <ac:grpSpMk id="125" creationId="{62CE031E-EE35-4AA7-9784-805093327786}"/>
          </ac:grpSpMkLst>
        </pc:grpChg>
        <pc:grpChg chg="add del">
          <ac:chgData name="Karen Costelloe" userId="ed505cf3-1311-477c-ac2e-621bbc4a039d" providerId="ADAL" clId="{704686AE-6899-4690-BD3D-526E8211E50B}" dt="2023-09-18T14:09:42.434" v="1926" actId="26606"/>
          <ac:grpSpMkLst>
            <pc:docMk/>
            <pc:sldMk cId="2153860421" sldId="262"/>
            <ac:grpSpMk id="127" creationId="{0180A64C-1862-4B1B-8953-FA96DEE4C44F}"/>
          </ac:grpSpMkLst>
        </pc:grpChg>
        <pc:grpChg chg="add del">
          <ac:chgData name="Karen Costelloe" userId="ed505cf3-1311-477c-ac2e-621bbc4a039d" providerId="ADAL" clId="{704686AE-6899-4690-BD3D-526E8211E50B}" dt="2023-09-18T14:11:04.946" v="1956"/>
          <ac:grpSpMkLst>
            <pc:docMk/>
            <pc:sldMk cId="2153860421" sldId="262"/>
            <ac:grpSpMk id="130" creationId="{8F1EF17D-1B70-428C-8A8A-A2C5B390E1E9}"/>
          </ac:grpSpMkLst>
        </pc:grpChg>
        <pc:grpChg chg="add del">
          <ac:chgData name="Karen Costelloe" userId="ed505cf3-1311-477c-ac2e-621bbc4a039d" providerId="ADAL" clId="{704686AE-6899-4690-BD3D-526E8211E50B}" dt="2023-09-18T14:12:47.468" v="1961" actId="26606"/>
          <ac:grpSpMkLst>
            <pc:docMk/>
            <pc:sldMk cId="2153860421" sldId="262"/>
            <ac:grpSpMk id="144" creationId="{0EC92BD4-3684-4A4A-84FF-704DCA7A3E0C}"/>
          </ac:grpSpMkLst>
        </pc:grpChg>
        <pc:grpChg chg="add del">
          <ac:chgData name="Karen Costelloe" userId="ed505cf3-1311-477c-ac2e-621bbc4a039d" providerId="ADAL" clId="{704686AE-6899-4690-BD3D-526E8211E50B}" dt="2023-09-18T14:12:51.473" v="1963" actId="26606"/>
          <ac:grpSpMkLst>
            <pc:docMk/>
            <pc:sldMk cId="2153860421" sldId="262"/>
            <ac:grpSpMk id="148" creationId="{8F1EF17D-1B70-428C-8A8A-A2C5B390E1E9}"/>
          </ac:grpSpMkLst>
        </pc:grpChg>
        <pc:grpChg chg="add del">
          <ac:chgData name="Karen Costelloe" userId="ed505cf3-1311-477c-ac2e-621bbc4a039d" providerId="ADAL" clId="{704686AE-6899-4690-BD3D-526E8211E50B}" dt="2023-09-18T14:12:51.473" v="1963" actId="26606"/>
          <ac:grpSpMkLst>
            <pc:docMk/>
            <pc:sldMk cId="2153860421" sldId="262"/>
            <ac:grpSpMk id="153" creationId="{24B32265-D526-44B2-B82E-8977DFEFB457}"/>
          </ac:grpSpMkLst>
        </pc:grpChg>
        <pc:grpChg chg="add del">
          <ac:chgData name="Karen Costelloe" userId="ed505cf3-1311-477c-ac2e-621bbc4a039d" providerId="ADAL" clId="{704686AE-6899-4690-BD3D-526E8211E50B}" dt="2023-09-18T14:13:59.143" v="1979" actId="26606"/>
          <ac:grpSpMkLst>
            <pc:docMk/>
            <pc:sldMk cId="2153860421" sldId="262"/>
            <ac:grpSpMk id="157" creationId="{8F1EF17D-1B70-428C-8A8A-A2C5B390E1E9}"/>
          </ac:grpSpMkLst>
        </pc:grpChg>
        <pc:grpChg chg="add del">
          <ac:chgData name="Karen Costelloe" userId="ed505cf3-1311-477c-ac2e-621bbc4a039d" providerId="ADAL" clId="{704686AE-6899-4690-BD3D-526E8211E50B}" dt="2023-09-18T14:13:59.143" v="1979" actId="26606"/>
          <ac:grpSpMkLst>
            <pc:docMk/>
            <pc:sldMk cId="2153860421" sldId="262"/>
            <ac:grpSpMk id="162" creationId="{0EC92BD4-3684-4A4A-84FF-704DCA7A3E0C}"/>
          </ac:grpSpMkLst>
        </pc:grpChg>
        <pc:grpChg chg="add del">
          <ac:chgData name="Karen Costelloe" userId="ed505cf3-1311-477c-ac2e-621bbc4a039d" providerId="ADAL" clId="{704686AE-6899-4690-BD3D-526E8211E50B}" dt="2023-09-18T14:13:18.926" v="1966" actId="26606"/>
          <ac:grpSpMkLst>
            <pc:docMk/>
            <pc:sldMk cId="2153860421" sldId="262"/>
            <ac:grpSpMk id="169" creationId="{8F1EF17D-1B70-428C-8A8A-A2C5B390E1E9}"/>
          </ac:grpSpMkLst>
        </pc:grpChg>
        <pc:grpChg chg="add del">
          <ac:chgData name="Karen Costelloe" userId="ed505cf3-1311-477c-ac2e-621bbc4a039d" providerId="ADAL" clId="{704686AE-6899-4690-BD3D-526E8211E50B}" dt="2023-09-18T14:13:18.926" v="1966" actId="26606"/>
          <ac:grpSpMkLst>
            <pc:docMk/>
            <pc:sldMk cId="2153860421" sldId="262"/>
            <ac:grpSpMk id="178" creationId="{0EC92BD4-3684-4A4A-84FF-704DCA7A3E0C}"/>
          </ac:grpSpMkLst>
        </pc:grpChg>
        <pc:grpChg chg="add del">
          <ac:chgData name="Karen Costelloe" userId="ed505cf3-1311-477c-ac2e-621bbc4a039d" providerId="ADAL" clId="{704686AE-6899-4690-BD3D-526E8211E50B}" dt="2023-09-18T14:14:53.830" v="1990" actId="26606"/>
          <ac:grpSpMkLst>
            <pc:docMk/>
            <pc:sldMk cId="2153860421" sldId="262"/>
            <ac:grpSpMk id="180" creationId="{6E8443E6-406A-4E9D-BBDF-18D82C7E570C}"/>
          </ac:grpSpMkLst>
        </pc:grpChg>
        <pc:grpChg chg="add del">
          <ac:chgData name="Karen Costelloe" userId="ed505cf3-1311-477c-ac2e-621bbc4a039d" providerId="ADAL" clId="{704686AE-6899-4690-BD3D-526E8211E50B}" dt="2023-09-18T14:13:33.333" v="1970" actId="26606"/>
          <ac:grpSpMkLst>
            <pc:docMk/>
            <pc:sldMk cId="2153860421" sldId="262"/>
            <ac:grpSpMk id="187" creationId="{8F1EF17D-1B70-428C-8A8A-A2C5B390E1E9}"/>
          </ac:grpSpMkLst>
        </pc:grpChg>
        <pc:grpChg chg="add del">
          <ac:chgData name="Karen Costelloe" userId="ed505cf3-1311-477c-ac2e-621bbc4a039d" providerId="ADAL" clId="{704686AE-6899-4690-BD3D-526E8211E50B}" dt="2023-09-18T14:13:33.333" v="1970" actId="26606"/>
          <ac:grpSpMkLst>
            <pc:docMk/>
            <pc:sldMk cId="2153860421" sldId="262"/>
            <ac:grpSpMk id="190" creationId="{D6C71778-3DDA-4748-AEBB-2A4B75016325}"/>
          </ac:grpSpMkLst>
        </pc:grpChg>
        <pc:grpChg chg="add del">
          <ac:chgData name="Karen Costelloe" userId="ed505cf3-1311-477c-ac2e-621bbc4a039d" providerId="ADAL" clId="{704686AE-6899-4690-BD3D-526E8211E50B}" dt="2023-09-18T14:13:36.611" v="1972" actId="26606"/>
          <ac:grpSpMkLst>
            <pc:docMk/>
            <pc:sldMk cId="2153860421" sldId="262"/>
            <ac:grpSpMk id="192" creationId="{62CE031E-EE35-4AA7-9784-805093327786}"/>
          </ac:grpSpMkLst>
        </pc:grpChg>
        <pc:grpChg chg="add del">
          <ac:chgData name="Karen Costelloe" userId="ed505cf3-1311-477c-ac2e-621bbc4a039d" providerId="ADAL" clId="{704686AE-6899-4690-BD3D-526E8211E50B}" dt="2023-09-18T14:13:41.762" v="1975" actId="26606"/>
          <ac:grpSpMkLst>
            <pc:docMk/>
            <pc:sldMk cId="2153860421" sldId="262"/>
            <ac:grpSpMk id="195" creationId="{8F1EF17D-1B70-428C-8A8A-A2C5B390E1E9}"/>
          </ac:grpSpMkLst>
        </pc:grpChg>
        <pc:grpChg chg="add del">
          <ac:chgData name="Karen Costelloe" userId="ed505cf3-1311-477c-ac2e-621bbc4a039d" providerId="ADAL" clId="{704686AE-6899-4690-BD3D-526E8211E50B}" dt="2023-09-18T14:13:41.762" v="1975" actId="26606"/>
          <ac:grpSpMkLst>
            <pc:docMk/>
            <pc:sldMk cId="2153860421" sldId="262"/>
            <ac:grpSpMk id="197" creationId="{0EC92BD4-3684-4A4A-84FF-704DCA7A3E0C}"/>
          </ac:grpSpMkLst>
        </pc:grpChg>
        <pc:grpChg chg="add del">
          <ac:chgData name="Karen Costelloe" userId="ed505cf3-1311-477c-ac2e-621bbc4a039d" providerId="ADAL" clId="{704686AE-6899-4690-BD3D-526E8211E50B}" dt="2023-09-18T14:13:59.084" v="1978" actId="26606"/>
          <ac:grpSpMkLst>
            <pc:docMk/>
            <pc:sldMk cId="2153860421" sldId="262"/>
            <ac:grpSpMk id="208" creationId="{8F1EF17D-1B70-428C-8A8A-A2C5B390E1E9}"/>
          </ac:grpSpMkLst>
        </pc:grpChg>
        <pc:grpChg chg="add del">
          <ac:chgData name="Karen Costelloe" userId="ed505cf3-1311-477c-ac2e-621bbc4a039d" providerId="ADAL" clId="{704686AE-6899-4690-BD3D-526E8211E50B}" dt="2023-09-18T14:13:59.084" v="1978" actId="26606"/>
          <ac:grpSpMkLst>
            <pc:docMk/>
            <pc:sldMk cId="2153860421" sldId="262"/>
            <ac:grpSpMk id="210" creationId="{0EC92BD4-3684-4A4A-84FF-704DCA7A3E0C}"/>
          </ac:grpSpMkLst>
        </pc:grpChg>
        <pc:grpChg chg="add del">
          <ac:chgData name="Karen Costelloe" userId="ed505cf3-1311-477c-ac2e-621bbc4a039d" providerId="ADAL" clId="{704686AE-6899-4690-BD3D-526E8211E50B}" dt="2023-09-18T14:14:53.830" v="1990" actId="26606"/>
          <ac:grpSpMkLst>
            <pc:docMk/>
            <pc:sldMk cId="2153860421" sldId="262"/>
            <ac:grpSpMk id="221" creationId="{8F1EF17D-1B70-428C-8A8A-A2C5B390E1E9}"/>
          </ac:grpSpMkLst>
        </pc:grpChg>
        <pc:grpChg chg="add del">
          <ac:chgData name="Karen Costelloe" userId="ed505cf3-1311-477c-ac2e-621bbc4a039d" providerId="ADAL" clId="{704686AE-6899-4690-BD3D-526E8211E50B}" dt="2023-09-18T14:14:18.747" v="1981" actId="26606"/>
          <ac:grpSpMkLst>
            <pc:docMk/>
            <pc:sldMk cId="2153860421" sldId="262"/>
            <ac:grpSpMk id="230" creationId="{8F1EF17D-1B70-428C-8A8A-A2C5B390E1E9}"/>
          </ac:grpSpMkLst>
        </pc:grpChg>
        <pc:grpChg chg="add del">
          <ac:chgData name="Karen Costelloe" userId="ed505cf3-1311-477c-ac2e-621bbc4a039d" providerId="ADAL" clId="{704686AE-6899-4690-BD3D-526E8211E50B}" dt="2023-09-18T14:14:18.747" v="1981" actId="26606"/>
          <ac:grpSpMkLst>
            <pc:docMk/>
            <pc:sldMk cId="2153860421" sldId="262"/>
            <ac:grpSpMk id="241" creationId="{6E8443E6-406A-4E9D-BBDF-18D82C7E570C}"/>
          </ac:grpSpMkLst>
        </pc:grpChg>
        <pc:grpChg chg="add del">
          <ac:chgData name="Karen Costelloe" userId="ed505cf3-1311-477c-ac2e-621bbc4a039d" providerId="ADAL" clId="{704686AE-6899-4690-BD3D-526E8211E50B}" dt="2023-09-18T14:14:20.114" v="1983" actId="26606"/>
          <ac:grpSpMkLst>
            <pc:docMk/>
            <pc:sldMk cId="2153860421" sldId="262"/>
            <ac:grpSpMk id="248" creationId="{8F1EF17D-1B70-428C-8A8A-A2C5B390E1E9}"/>
          </ac:grpSpMkLst>
        </pc:grpChg>
        <pc:grpChg chg="add del">
          <ac:chgData name="Karen Costelloe" userId="ed505cf3-1311-477c-ac2e-621bbc4a039d" providerId="ADAL" clId="{704686AE-6899-4690-BD3D-526E8211E50B}" dt="2023-09-18T14:14:20.114" v="1983" actId="26606"/>
          <ac:grpSpMkLst>
            <pc:docMk/>
            <pc:sldMk cId="2153860421" sldId="262"/>
            <ac:grpSpMk id="250" creationId="{D6C71778-3DDA-4748-AEBB-2A4B75016325}"/>
          </ac:grpSpMkLst>
        </pc:grpChg>
        <pc:grpChg chg="add del">
          <ac:chgData name="Karen Costelloe" userId="ed505cf3-1311-477c-ac2e-621bbc4a039d" providerId="ADAL" clId="{704686AE-6899-4690-BD3D-526E8211E50B}" dt="2023-09-18T14:14:48.265" v="1985" actId="26606"/>
          <ac:grpSpMkLst>
            <pc:docMk/>
            <pc:sldMk cId="2153860421" sldId="262"/>
            <ac:grpSpMk id="253" creationId="{8F1EF17D-1B70-428C-8A8A-A2C5B390E1E9}"/>
          </ac:grpSpMkLst>
        </pc:grpChg>
        <pc:grpChg chg="add del">
          <ac:chgData name="Karen Costelloe" userId="ed505cf3-1311-477c-ac2e-621bbc4a039d" providerId="ADAL" clId="{704686AE-6899-4690-BD3D-526E8211E50B}" dt="2023-09-18T14:14:48.265" v="1985" actId="26606"/>
          <ac:grpSpMkLst>
            <pc:docMk/>
            <pc:sldMk cId="2153860421" sldId="262"/>
            <ac:grpSpMk id="255" creationId="{D6C71778-3DDA-4748-AEBB-2A4B75016325}"/>
          </ac:grpSpMkLst>
        </pc:grpChg>
        <pc:grpChg chg="add del">
          <ac:chgData name="Karen Costelloe" userId="ed505cf3-1311-477c-ac2e-621bbc4a039d" providerId="ADAL" clId="{704686AE-6899-4690-BD3D-526E8211E50B}" dt="2023-09-18T14:14:50.501" v="1987" actId="26606"/>
          <ac:grpSpMkLst>
            <pc:docMk/>
            <pc:sldMk cId="2153860421" sldId="262"/>
            <ac:grpSpMk id="258" creationId="{8F1EF17D-1B70-428C-8A8A-A2C5B390E1E9}"/>
          </ac:grpSpMkLst>
        </pc:grpChg>
        <pc:grpChg chg="add del">
          <ac:chgData name="Karen Costelloe" userId="ed505cf3-1311-477c-ac2e-621bbc4a039d" providerId="ADAL" clId="{704686AE-6899-4690-BD3D-526E8211E50B}" dt="2023-09-18T14:14:50.501" v="1987" actId="26606"/>
          <ac:grpSpMkLst>
            <pc:docMk/>
            <pc:sldMk cId="2153860421" sldId="262"/>
            <ac:grpSpMk id="260" creationId="{D6C71778-3DDA-4748-AEBB-2A4B75016325}"/>
          </ac:grpSpMkLst>
        </pc:grpChg>
        <pc:grpChg chg="add del">
          <ac:chgData name="Karen Costelloe" userId="ed505cf3-1311-477c-ac2e-621bbc4a039d" providerId="ADAL" clId="{704686AE-6899-4690-BD3D-526E8211E50B}" dt="2023-09-18T14:14:53.798" v="1989" actId="26606"/>
          <ac:grpSpMkLst>
            <pc:docMk/>
            <pc:sldMk cId="2153860421" sldId="262"/>
            <ac:grpSpMk id="263" creationId="{8F1EF17D-1B70-428C-8A8A-A2C5B390E1E9}"/>
          </ac:grpSpMkLst>
        </pc:grpChg>
        <pc:grpChg chg="add del">
          <ac:chgData name="Karen Costelloe" userId="ed505cf3-1311-477c-ac2e-621bbc4a039d" providerId="ADAL" clId="{704686AE-6899-4690-BD3D-526E8211E50B}" dt="2023-09-18T14:14:53.798" v="1989" actId="26606"/>
          <ac:grpSpMkLst>
            <pc:docMk/>
            <pc:sldMk cId="2153860421" sldId="262"/>
            <ac:grpSpMk id="265" creationId="{D6C71778-3DDA-4748-AEBB-2A4B75016325}"/>
          </ac:grpSpMkLst>
        </pc:grpChg>
        <pc:grpChg chg="add">
          <ac:chgData name="Karen Costelloe" userId="ed505cf3-1311-477c-ac2e-621bbc4a039d" providerId="ADAL" clId="{704686AE-6899-4690-BD3D-526E8211E50B}" dt="2023-09-18T14:14:53.830" v="1990" actId="26606"/>
          <ac:grpSpMkLst>
            <pc:docMk/>
            <pc:sldMk cId="2153860421" sldId="262"/>
            <ac:grpSpMk id="268" creationId="{8F1EF17D-1B70-428C-8A8A-A2C5B390E1E9}"/>
          </ac:grpSpMkLst>
        </pc:grpChg>
        <pc:grpChg chg="add">
          <ac:chgData name="Karen Costelloe" userId="ed505cf3-1311-477c-ac2e-621bbc4a039d" providerId="ADAL" clId="{704686AE-6899-4690-BD3D-526E8211E50B}" dt="2023-09-18T14:14:53.830" v="1990" actId="26606"/>
          <ac:grpSpMkLst>
            <pc:docMk/>
            <pc:sldMk cId="2153860421" sldId="262"/>
            <ac:grpSpMk id="271" creationId="{6E8443E6-406A-4E9D-BBDF-18D82C7E570C}"/>
          </ac:grpSpMkLst>
        </pc:grpChg>
        <pc:graphicFrameChg chg="add del">
          <ac:chgData name="Karen Costelloe" userId="ed505cf3-1311-477c-ac2e-621bbc4a039d" providerId="ADAL" clId="{704686AE-6899-4690-BD3D-526E8211E50B}" dt="2023-09-18T11:58:38.497" v="644" actId="26606"/>
          <ac:graphicFrameMkLst>
            <pc:docMk/>
            <pc:sldMk cId="2153860421" sldId="262"/>
            <ac:graphicFrameMk id="7" creationId="{A6D9A2B3-47FC-2096-DE2B-C8C117C1B586}"/>
          </ac:graphicFrameMkLst>
        </pc:graphicFrameChg>
        <pc:graphicFrameChg chg="add del">
          <ac:chgData name="Karen Costelloe" userId="ed505cf3-1311-477c-ac2e-621bbc4a039d" providerId="ADAL" clId="{704686AE-6899-4690-BD3D-526E8211E50B}" dt="2023-09-18T11:58:39.987" v="646" actId="26606"/>
          <ac:graphicFrameMkLst>
            <pc:docMk/>
            <pc:sldMk cId="2153860421" sldId="262"/>
            <ac:graphicFrameMk id="9" creationId="{1AE67E3C-258F-2AF3-65BC-8FA625B70144}"/>
          </ac:graphicFrameMkLst>
        </pc:graphicFrameChg>
        <pc:graphicFrameChg chg="add del">
          <ac:chgData name="Karen Costelloe" userId="ed505cf3-1311-477c-ac2e-621bbc4a039d" providerId="ADAL" clId="{704686AE-6899-4690-BD3D-526E8211E50B}" dt="2023-09-18T11:58:43.964" v="648" actId="26606"/>
          <ac:graphicFrameMkLst>
            <pc:docMk/>
            <pc:sldMk cId="2153860421" sldId="262"/>
            <ac:graphicFrameMk id="11" creationId="{688D4510-E82D-630A-59E6-FEE55FF415F8}"/>
          </ac:graphicFrameMkLst>
        </pc:graphicFrameChg>
        <pc:graphicFrameChg chg="add del">
          <ac:chgData name="Karen Costelloe" userId="ed505cf3-1311-477c-ac2e-621bbc4a039d" providerId="ADAL" clId="{704686AE-6899-4690-BD3D-526E8211E50B}" dt="2023-09-18T11:58:46.926" v="650" actId="26606"/>
          <ac:graphicFrameMkLst>
            <pc:docMk/>
            <pc:sldMk cId="2153860421" sldId="262"/>
            <ac:graphicFrameMk id="13" creationId="{99CA7213-D36D-9A0F-4780-706ECF41A290}"/>
          </ac:graphicFrameMkLst>
        </pc:graphicFrameChg>
        <pc:graphicFrameChg chg="add del">
          <ac:chgData name="Karen Costelloe" userId="ed505cf3-1311-477c-ac2e-621bbc4a039d" providerId="ADAL" clId="{704686AE-6899-4690-BD3D-526E8211E50B}" dt="2023-09-18T11:58:49.495" v="652" actId="26606"/>
          <ac:graphicFrameMkLst>
            <pc:docMk/>
            <pc:sldMk cId="2153860421" sldId="262"/>
            <ac:graphicFrameMk id="15" creationId="{A6D9A2B3-47FC-2096-DE2B-C8C117C1B586}"/>
          </ac:graphicFrameMkLst>
        </pc:graphicFrameChg>
        <pc:graphicFrameChg chg="add mod modGraphic">
          <ac:chgData name="Karen Costelloe" userId="ed505cf3-1311-477c-ac2e-621bbc4a039d" providerId="ADAL" clId="{704686AE-6899-4690-BD3D-526E8211E50B}" dt="2023-09-18T14:18:35.415" v="2012" actId="20577"/>
          <ac:graphicFrameMkLst>
            <pc:docMk/>
            <pc:sldMk cId="2153860421" sldId="262"/>
            <ac:graphicFrameMk id="101" creationId="{8D814157-398D-7E1D-CEC0-D5430E2DADCD}"/>
          </ac:graphicFrameMkLst>
        </pc:graphicFrameChg>
        <pc:picChg chg="mod ord">
          <ac:chgData name="Karen Costelloe" userId="ed505cf3-1311-477c-ac2e-621bbc4a039d" providerId="ADAL" clId="{704686AE-6899-4690-BD3D-526E8211E50B}" dt="2023-09-18T14:17:21.620" v="1999" actId="1076"/>
          <ac:picMkLst>
            <pc:docMk/>
            <pc:sldMk cId="2153860421" sldId="262"/>
            <ac:picMk id="3" creationId="{D2AEC3E8-0629-1E9C-EFF9-75626E312EFE}"/>
          </ac:picMkLst>
        </pc:picChg>
        <pc:cxnChg chg="mod replId">
          <ac:chgData name="Karen Costelloe" userId="ed505cf3-1311-477c-ac2e-621bbc4a039d" providerId="ADAL" clId="{704686AE-6899-4690-BD3D-526E8211E50B}" dt="2023-09-18T14:13:59.084" v="1978" actId="26606"/>
          <ac:cxnSpMkLst>
            <pc:docMk/>
            <pc:sldMk cId="2153860421" sldId="262"/>
            <ac:cxnSpMk id="128" creationId="{22202DFE-039D-48E4-8536-FA30F2489475}"/>
          </ac:cxnSpMkLst>
        </pc:cxnChg>
        <pc:cxnChg chg="mod replId">
          <ac:chgData name="Karen Costelloe" userId="ed505cf3-1311-477c-ac2e-621bbc4a039d" providerId="ADAL" clId="{704686AE-6899-4690-BD3D-526E8211E50B}" dt="2023-09-18T14:13:59.084" v="1978" actId="26606"/>
          <ac:cxnSpMkLst>
            <pc:docMk/>
            <pc:sldMk cId="2153860421" sldId="262"/>
            <ac:cxnSpMk id="129" creationId="{81F05E26-510E-4164-83C7-28E4FE9D7EA3}"/>
          </ac:cxnSpMkLst>
        </pc:cxnChg>
        <pc:cxnChg chg="mod replId">
          <ac:chgData name="Karen Costelloe" userId="ed505cf3-1311-477c-ac2e-621bbc4a039d" providerId="ADAL" clId="{704686AE-6899-4690-BD3D-526E8211E50B}" dt="2023-09-18T14:09:42.445" v="1927" actId="26606"/>
          <ac:cxnSpMkLst>
            <pc:docMk/>
            <pc:sldMk cId="2153860421" sldId="262"/>
            <ac:cxnSpMk id="132" creationId="{22202DFE-039D-48E4-8536-FA30F2489475}"/>
          </ac:cxnSpMkLst>
        </pc:cxnChg>
        <pc:cxnChg chg="mod replId">
          <ac:chgData name="Karen Costelloe" userId="ed505cf3-1311-477c-ac2e-621bbc4a039d" providerId="ADAL" clId="{704686AE-6899-4690-BD3D-526E8211E50B}" dt="2023-09-18T14:09:42.445" v="1927" actId="26606"/>
          <ac:cxnSpMkLst>
            <pc:docMk/>
            <pc:sldMk cId="2153860421" sldId="262"/>
            <ac:cxnSpMk id="133" creationId="{81F05E26-510E-4164-83C7-28E4FE9D7EA3}"/>
          </ac:cxnSpMkLst>
        </pc:cxnChg>
        <pc:cxnChg chg="mod replId">
          <ac:chgData name="Karen Costelloe" userId="ed505cf3-1311-477c-ac2e-621bbc4a039d" providerId="ADAL" clId="{704686AE-6899-4690-BD3D-526E8211E50B}" dt="2023-09-18T14:09:42.445" v="1927" actId="26606"/>
          <ac:cxnSpMkLst>
            <pc:docMk/>
            <pc:sldMk cId="2153860421" sldId="262"/>
            <ac:cxnSpMk id="134" creationId="{E632161A-50D4-4D96-887A-98FC9209310C}"/>
          </ac:cxnSpMkLst>
        </pc:cxnChg>
        <pc:cxnChg chg="mod replId">
          <ac:chgData name="Karen Costelloe" userId="ed505cf3-1311-477c-ac2e-621bbc4a039d" providerId="ADAL" clId="{704686AE-6899-4690-BD3D-526E8211E50B}" dt="2023-09-18T14:09:42.445" v="1927" actId="26606"/>
          <ac:cxnSpMkLst>
            <pc:docMk/>
            <pc:sldMk cId="2153860421" sldId="262"/>
            <ac:cxnSpMk id="135" creationId="{12FAEDF3-CEC8-4BF6-8EA7-4079C471838C}"/>
          </ac:cxnSpMkLst>
        </pc:cxnChg>
        <pc:cxnChg chg="mod replId">
          <ac:chgData name="Karen Costelloe" userId="ed505cf3-1311-477c-ac2e-621bbc4a039d" providerId="ADAL" clId="{704686AE-6899-4690-BD3D-526E8211E50B}" dt="2023-09-18T14:09:42.445" v="1927" actId="26606"/>
          <ac:cxnSpMkLst>
            <pc:docMk/>
            <pc:sldMk cId="2153860421" sldId="262"/>
            <ac:cxnSpMk id="136" creationId="{398DB8F4-CD77-4FCC-8544-ADE8B478C151}"/>
          </ac:cxnSpMkLst>
        </pc:cxnChg>
        <pc:cxnChg chg="mod replId">
          <ac:chgData name="Karen Costelloe" userId="ed505cf3-1311-477c-ac2e-621bbc4a039d" providerId="ADAL" clId="{704686AE-6899-4690-BD3D-526E8211E50B}" dt="2023-09-18T14:13:59.084" v="1978" actId="26606"/>
          <ac:cxnSpMkLst>
            <pc:docMk/>
            <pc:sldMk cId="2153860421" sldId="262"/>
            <ac:cxnSpMk id="137" creationId="{0749A3CE-D685-4BD6-9E32-FECB9B95F3A9}"/>
          </ac:cxnSpMkLst>
        </pc:cxnChg>
        <pc:cxnChg chg="mod replId">
          <ac:chgData name="Karen Costelloe" userId="ed505cf3-1311-477c-ac2e-621bbc4a039d" providerId="ADAL" clId="{704686AE-6899-4690-BD3D-526E8211E50B}" dt="2023-09-18T14:13:59.084" v="1978" actId="26606"/>
          <ac:cxnSpMkLst>
            <pc:docMk/>
            <pc:sldMk cId="2153860421" sldId="262"/>
            <ac:cxnSpMk id="138" creationId="{91C33F82-A690-4D10-9DF8-7B2B300FC28E}"/>
          </ac:cxnSpMkLst>
        </pc:cxnChg>
        <pc:cxnChg chg="mod replId">
          <ac:chgData name="Karen Costelloe" userId="ed505cf3-1311-477c-ac2e-621bbc4a039d" providerId="ADAL" clId="{704686AE-6899-4690-BD3D-526E8211E50B}" dt="2023-09-18T14:13:59.084" v="1978" actId="26606"/>
          <ac:cxnSpMkLst>
            <pc:docMk/>
            <pc:sldMk cId="2153860421" sldId="262"/>
            <ac:cxnSpMk id="139" creationId="{6C37F367-774B-4B76-82C0-09AA8E2D9626}"/>
          </ac:cxnSpMkLst>
        </pc:cxnChg>
        <pc:cxnChg chg="mod replId">
          <ac:chgData name="Karen Costelloe" userId="ed505cf3-1311-477c-ac2e-621bbc4a039d" providerId="ADAL" clId="{704686AE-6899-4690-BD3D-526E8211E50B}" dt="2023-09-18T14:13:59.084" v="1978" actId="26606"/>
          <ac:cxnSpMkLst>
            <pc:docMk/>
            <pc:sldMk cId="2153860421" sldId="262"/>
            <ac:cxnSpMk id="158" creationId="{12FAEDF3-CEC8-4BF6-8EA7-4079C471838C}"/>
          </ac:cxnSpMkLst>
        </pc:cxnChg>
        <pc:cxnChg chg="mod replId">
          <ac:chgData name="Karen Costelloe" userId="ed505cf3-1311-477c-ac2e-621bbc4a039d" providerId="ADAL" clId="{704686AE-6899-4690-BD3D-526E8211E50B}" dt="2023-09-18T14:13:59.084" v="1978" actId="26606"/>
          <ac:cxnSpMkLst>
            <pc:docMk/>
            <pc:sldMk cId="2153860421" sldId="262"/>
            <ac:cxnSpMk id="159" creationId="{398DB8F4-CD77-4FCC-8544-ADE8B478C151}"/>
          </ac:cxnSpMkLst>
        </pc:cxnChg>
        <pc:cxnChg chg="mod replId">
          <ac:chgData name="Karen Costelloe" userId="ed505cf3-1311-477c-ac2e-621bbc4a039d" providerId="ADAL" clId="{704686AE-6899-4690-BD3D-526E8211E50B}" dt="2023-09-18T14:13:59.084" v="1978" actId="26606"/>
          <ac:cxnSpMkLst>
            <pc:docMk/>
            <pc:sldMk cId="2153860421" sldId="262"/>
            <ac:cxnSpMk id="160" creationId="{E632161A-50D4-4D96-887A-98FC9209310C}"/>
          </ac:cxnSpMkLst>
        </pc:cxnChg>
        <pc:cxnChg chg="mod replId">
          <ac:chgData name="Karen Costelloe" userId="ed505cf3-1311-477c-ac2e-621bbc4a039d" providerId="ADAL" clId="{704686AE-6899-4690-BD3D-526E8211E50B}" dt="2023-09-18T14:13:59.084" v="1978" actId="26606"/>
          <ac:cxnSpMkLst>
            <pc:docMk/>
            <pc:sldMk cId="2153860421" sldId="262"/>
            <ac:cxnSpMk id="163" creationId="{CBA388E6-4C14-4B9E-A26C-CCA504DAB313}"/>
          </ac:cxnSpMkLst>
        </pc:cxnChg>
        <pc:cxnChg chg="mod replId">
          <ac:chgData name="Karen Costelloe" userId="ed505cf3-1311-477c-ac2e-621bbc4a039d" providerId="ADAL" clId="{704686AE-6899-4690-BD3D-526E8211E50B}" dt="2023-09-18T14:13:59.084" v="1978" actId="26606"/>
          <ac:cxnSpMkLst>
            <pc:docMk/>
            <pc:sldMk cId="2153860421" sldId="262"/>
            <ac:cxnSpMk id="164" creationId="{EE122466-428E-43AB-9AB9-02C82A39021F}"/>
          </ac:cxnSpMkLst>
        </pc:cxnChg>
      </pc:sldChg>
      <pc:sldChg chg="del">
        <pc:chgData name="Karen Costelloe" userId="ed505cf3-1311-477c-ac2e-621bbc4a039d" providerId="ADAL" clId="{704686AE-6899-4690-BD3D-526E8211E50B}" dt="2023-09-18T15:32:11.523" v="3950" actId="47"/>
        <pc:sldMkLst>
          <pc:docMk/>
          <pc:sldMk cId="1500790127" sldId="263"/>
        </pc:sldMkLst>
      </pc:sldChg>
      <pc:sldChg chg="delSp modSp ord modTransition modAnim modNotesTx">
        <pc:chgData name="Karen Costelloe" userId="ed505cf3-1311-477c-ac2e-621bbc4a039d" providerId="ADAL" clId="{704686AE-6899-4690-BD3D-526E8211E50B}" dt="2023-10-02T15:13:26.298" v="6664"/>
        <pc:sldMkLst>
          <pc:docMk/>
          <pc:sldMk cId="531030677" sldId="264"/>
        </pc:sldMkLst>
        <pc:spChg chg="mod">
          <ac:chgData name="Karen Costelloe" userId="ed505cf3-1311-477c-ac2e-621bbc4a039d" providerId="ADAL" clId="{704686AE-6899-4690-BD3D-526E8211E50B}" dt="2023-10-02T11:35:36.285" v="5342"/>
          <ac:spMkLst>
            <pc:docMk/>
            <pc:sldMk cId="531030677" sldId="264"/>
            <ac:spMk id="2" creationId="{7133816E-931D-A4A6-383F-0480F6B3547C}"/>
          </ac:spMkLst>
        </pc:spChg>
        <pc:picChg chg="del">
          <ac:chgData name="Karen Costelloe" userId="ed505cf3-1311-477c-ac2e-621bbc4a039d" providerId="ADAL" clId="{704686AE-6899-4690-BD3D-526E8211E50B}" dt="2023-10-02T15:13:26.298" v="6664"/>
          <ac:picMkLst>
            <pc:docMk/>
            <pc:sldMk cId="531030677" sldId="264"/>
            <ac:picMk id="7" creationId="{BA2656B5-748F-C377-753E-A8800B661C77}"/>
          </ac:picMkLst>
        </pc:picChg>
      </pc:sldChg>
      <pc:sldChg chg="modSp del mod ord">
        <pc:chgData name="Karen Costelloe" userId="ed505cf3-1311-477c-ac2e-621bbc4a039d" providerId="ADAL" clId="{704686AE-6899-4690-BD3D-526E8211E50B}" dt="2023-09-18T15:32:12.912" v="3951" actId="47"/>
        <pc:sldMkLst>
          <pc:docMk/>
          <pc:sldMk cId="3803087664" sldId="265"/>
        </pc:sldMkLst>
        <pc:spChg chg="mod">
          <ac:chgData name="Karen Costelloe" userId="ed505cf3-1311-477c-ac2e-621bbc4a039d" providerId="ADAL" clId="{704686AE-6899-4690-BD3D-526E8211E50B}" dt="2023-09-15T09:00:09.550" v="1" actId="14100"/>
          <ac:spMkLst>
            <pc:docMk/>
            <pc:sldMk cId="3803087664" sldId="265"/>
            <ac:spMk id="2" creationId="{205C22B9-738B-7D09-F0A3-EF26303D5672}"/>
          </ac:spMkLst>
        </pc:spChg>
      </pc:sldChg>
      <pc:sldChg chg="addSp delSp modSp mod ord setBg setClrOvrMap modNotesTx">
        <pc:chgData name="Karen Costelloe" userId="ed505cf3-1311-477c-ac2e-621bbc4a039d" providerId="ADAL" clId="{704686AE-6899-4690-BD3D-526E8211E50B}" dt="2023-10-05T09:31:18.866" v="9064" actId="20577"/>
        <pc:sldMkLst>
          <pc:docMk/>
          <pc:sldMk cId="4112412395" sldId="269"/>
        </pc:sldMkLst>
        <pc:spChg chg="add del">
          <ac:chgData name="Karen Costelloe" userId="ed505cf3-1311-477c-ac2e-621bbc4a039d" providerId="ADAL" clId="{704686AE-6899-4690-BD3D-526E8211E50B}" dt="2023-09-18T13:53:01.090" v="1537" actId="26606"/>
          <ac:spMkLst>
            <pc:docMk/>
            <pc:sldMk cId="4112412395" sldId="269"/>
            <ac:spMk id="7" creationId="{9A212F8F-D812-4A16-BE82-F3500DE32174}"/>
          </ac:spMkLst>
        </pc:spChg>
        <pc:spChg chg="add del">
          <ac:chgData name="Karen Costelloe" userId="ed505cf3-1311-477c-ac2e-621bbc4a039d" providerId="ADAL" clId="{704686AE-6899-4690-BD3D-526E8211E50B}" dt="2023-09-18T13:53:01.090" v="1537" actId="26606"/>
          <ac:spMkLst>
            <pc:docMk/>
            <pc:sldMk cId="4112412395" sldId="269"/>
            <ac:spMk id="12" creationId="{D2CF1D1B-04ED-443D-A9FE-68BF8859BDD6}"/>
          </ac:spMkLst>
        </pc:spChg>
        <pc:spChg chg="add del">
          <ac:chgData name="Karen Costelloe" userId="ed505cf3-1311-477c-ac2e-621bbc4a039d" providerId="ADAL" clId="{704686AE-6899-4690-BD3D-526E8211E50B}" dt="2023-09-18T13:52:21.487" v="1515" actId="26606"/>
          <ac:spMkLst>
            <pc:docMk/>
            <pc:sldMk cId="4112412395" sldId="269"/>
            <ac:spMk id="17" creationId="{2C33F367-76E5-4D2A-96B1-4FD443CDD1CF}"/>
          </ac:spMkLst>
        </pc:spChg>
        <pc:spChg chg="add del">
          <ac:chgData name="Karen Costelloe" userId="ed505cf3-1311-477c-ac2e-621bbc4a039d" providerId="ADAL" clId="{704686AE-6899-4690-BD3D-526E8211E50B}" dt="2023-09-18T14:08:59.526" v="1918" actId="26606"/>
          <ac:spMkLst>
            <pc:docMk/>
            <pc:sldMk cId="4112412395" sldId="269"/>
            <ac:spMk id="18" creationId="{D2600CBB-0CF8-4237-8491-B7864363D2AE}"/>
          </ac:spMkLst>
        </pc:spChg>
        <pc:spChg chg="add del">
          <ac:chgData name="Karen Costelloe" userId="ed505cf3-1311-477c-ac2e-621bbc4a039d" providerId="ADAL" clId="{704686AE-6899-4690-BD3D-526E8211E50B}" dt="2023-09-18T13:52:21.487" v="1515" actId="26606"/>
          <ac:spMkLst>
            <pc:docMk/>
            <pc:sldMk cId="4112412395" sldId="269"/>
            <ac:spMk id="19" creationId="{6F769419-3E73-449D-B62A-0CDEC946A679}"/>
          </ac:spMkLst>
        </pc:spChg>
        <pc:spChg chg="add del">
          <ac:chgData name="Karen Costelloe" userId="ed505cf3-1311-477c-ac2e-621bbc4a039d" providerId="ADAL" clId="{704686AE-6899-4690-BD3D-526E8211E50B}" dt="2023-09-18T14:08:59.526" v="1918" actId="26606"/>
          <ac:spMkLst>
            <pc:docMk/>
            <pc:sldMk cId="4112412395" sldId="269"/>
            <ac:spMk id="20" creationId="{E4CBBC1E-991D-4CF9-BCA5-AB1496871411}"/>
          </ac:spMkLst>
        </pc:spChg>
        <pc:spChg chg="add del">
          <ac:chgData name="Karen Costelloe" userId="ed505cf3-1311-477c-ac2e-621bbc4a039d" providerId="ADAL" clId="{704686AE-6899-4690-BD3D-526E8211E50B}" dt="2023-09-18T13:52:26.927" v="1517" actId="26606"/>
          <ac:spMkLst>
            <pc:docMk/>
            <pc:sldMk cId="4112412395" sldId="269"/>
            <ac:spMk id="29" creationId="{2C33F367-76E5-4D2A-96B1-4FD443CDD1CF}"/>
          </ac:spMkLst>
        </pc:spChg>
        <pc:spChg chg="add del">
          <ac:chgData name="Karen Costelloe" userId="ed505cf3-1311-477c-ac2e-621bbc4a039d" providerId="ADAL" clId="{704686AE-6899-4690-BD3D-526E8211E50B}" dt="2023-09-18T13:52:26.927" v="1517" actId="26606"/>
          <ac:spMkLst>
            <pc:docMk/>
            <pc:sldMk cId="4112412395" sldId="269"/>
            <ac:spMk id="30" creationId="{6F769419-3E73-449D-B62A-0CDEC946A679}"/>
          </ac:spMkLst>
        </pc:spChg>
        <pc:spChg chg="add del">
          <ac:chgData name="Karen Costelloe" userId="ed505cf3-1311-477c-ac2e-621bbc4a039d" providerId="ADAL" clId="{704686AE-6899-4690-BD3D-526E8211E50B}" dt="2023-09-18T13:52:29.235" v="1519" actId="26606"/>
          <ac:spMkLst>
            <pc:docMk/>
            <pc:sldMk cId="4112412395" sldId="269"/>
            <ac:spMk id="34" creationId="{44C5530E-85F5-4469-A5C9-54B113C11236}"/>
          </ac:spMkLst>
        </pc:spChg>
        <pc:spChg chg="add del">
          <ac:chgData name="Karen Costelloe" userId="ed505cf3-1311-477c-ac2e-621bbc4a039d" providerId="ADAL" clId="{704686AE-6899-4690-BD3D-526E8211E50B}" dt="2023-09-18T13:52:29.235" v="1519" actId="26606"/>
          <ac:spMkLst>
            <pc:docMk/>
            <pc:sldMk cId="4112412395" sldId="269"/>
            <ac:spMk id="35" creationId="{A9CEB52D-0D40-45E3-94F9-CDB2083A9351}"/>
          </ac:spMkLst>
        </pc:spChg>
        <pc:spChg chg="add del">
          <ac:chgData name="Karen Costelloe" userId="ed505cf3-1311-477c-ac2e-621bbc4a039d" providerId="ADAL" clId="{704686AE-6899-4690-BD3D-526E8211E50B}" dt="2023-09-18T13:52:30.753" v="1521" actId="26606"/>
          <ac:spMkLst>
            <pc:docMk/>
            <pc:sldMk cId="4112412395" sldId="269"/>
            <ac:spMk id="39" creationId="{D2600CBB-0CF8-4237-8491-B7864363D2AE}"/>
          </ac:spMkLst>
        </pc:spChg>
        <pc:spChg chg="add del">
          <ac:chgData name="Karen Costelloe" userId="ed505cf3-1311-477c-ac2e-621bbc4a039d" providerId="ADAL" clId="{704686AE-6899-4690-BD3D-526E8211E50B}" dt="2023-09-18T13:52:30.753" v="1521" actId="26606"/>
          <ac:spMkLst>
            <pc:docMk/>
            <pc:sldMk cId="4112412395" sldId="269"/>
            <ac:spMk id="40" creationId="{E4CBBC1E-991D-4CF9-BCA5-AB1496871411}"/>
          </ac:spMkLst>
        </pc:spChg>
        <pc:spChg chg="add del">
          <ac:chgData name="Karen Costelloe" userId="ed505cf3-1311-477c-ac2e-621bbc4a039d" providerId="ADAL" clId="{704686AE-6899-4690-BD3D-526E8211E50B}" dt="2023-09-18T13:53:27.564" v="1542" actId="26606"/>
          <ac:spMkLst>
            <pc:docMk/>
            <pc:sldMk cId="4112412395" sldId="269"/>
            <ac:spMk id="41" creationId="{9ACA6826-032C-4799-B079-15DB2A6CBD93}"/>
          </ac:spMkLst>
        </pc:spChg>
        <pc:spChg chg="add del">
          <ac:chgData name="Karen Costelloe" userId="ed505cf3-1311-477c-ac2e-621bbc4a039d" providerId="ADAL" clId="{704686AE-6899-4690-BD3D-526E8211E50B}" dt="2023-09-18T13:52:34.421" v="1525" actId="26606"/>
          <ac:spMkLst>
            <pc:docMk/>
            <pc:sldMk cId="4112412395" sldId="269"/>
            <ac:spMk id="45" creationId="{D2600CBB-0CF8-4237-8491-B7864363D2AE}"/>
          </ac:spMkLst>
        </pc:spChg>
        <pc:spChg chg="add del">
          <ac:chgData name="Karen Costelloe" userId="ed505cf3-1311-477c-ac2e-621bbc4a039d" providerId="ADAL" clId="{704686AE-6899-4690-BD3D-526E8211E50B}" dt="2023-09-18T13:52:34.421" v="1525" actId="26606"/>
          <ac:spMkLst>
            <pc:docMk/>
            <pc:sldMk cId="4112412395" sldId="269"/>
            <ac:spMk id="46" creationId="{E4CBBC1E-991D-4CF9-BCA5-AB1496871411}"/>
          </ac:spMkLst>
        </pc:spChg>
        <pc:spChg chg="add del">
          <ac:chgData name="Karen Costelloe" userId="ed505cf3-1311-477c-ac2e-621bbc4a039d" providerId="ADAL" clId="{704686AE-6899-4690-BD3D-526E8211E50B}" dt="2023-09-18T13:52:40.094" v="1527" actId="26606"/>
          <ac:spMkLst>
            <pc:docMk/>
            <pc:sldMk cId="4112412395" sldId="269"/>
            <ac:spMk id="49" creationId="{D2600CBB-0CF8-4237-8491-B7864363D2AE}"/>
          </ac:spMkLst>
        </pc:spChg>
        <pc:spChg chg="add del">
          <ac:chgData name="Karen Costelloe" userId="ed505cf3-1311-477c-ac2e-621bbc4a039d" providerId="ADAL" clId="{704686AE-6899-4690-BD3D-526E8211E50B}" dt="2023-09-18T13:52:40.094" v="1527" actId="26606"/>
          <ac:spMkLst>
            <pc:docMk/>
            <pc:sldMk cId="4112412395" sldId="269"/>
            <ac:spMk id="50" creationId="{E4CBBC1E-991D-4CF9-BCA5-AB1496871411}"/>
          </ac:spMkLst>
        </pc:spChg>
        <pc:grpChg chg="add del">
          <ac:chgData name="Karen Costelloe" userId="ed505cf3-1311-477c-ac2e-621bbc4a039d" providerId="ADAL" clId="{704686AE-6899-4690-BD3D-526E8211E50B}" dt="2023-09-18T14:08:59.526" v="1918" actId="26606"/>
          <ac:grpSpMkLst>
            <pc:docMk/>
            <pc:sldMk cId="4112412395" sldId="269"/>
            <ac:grpSpMk id="8" creationId="{B455B88A-C127-47B3-B317-724BD4EAAD0E}"/>
          </ac:grpSpMkLst>
        </pc:grpChg>
        <pc:grpChg chg="add del">
          <ac:chgData name="Karen Costelloe" userId="ed505cf3-1311-477c-ac2e-621bbc4a039d" providerId="ADAL" clId="{704686AE-6899-4690-BD3D-526E8211E50B}" dt="2023-09-18T13:52:21.487" v="1515" actId="26606"/>
          <ac:grpSpMkLst>
            <pc:docMk/>
            <pc:sldMk cId="4112412395" sldId="269"/>
            <ac:grpSpMk id="10" creationId="{B455B88A-C127-47B3-B317-724BD4EAAD0E}"/>
          </ac:grpSpMkLst>
        </pc:grpChg>
        <pc:grpChg chg="add del">
          <ac:chgData name="Karen Costelloe" userId="ed505cf3-1311-477c-ac2e-621bbc4a039d" providerId="ADAL" clId="{704686AE-6899-4690-BD3D-526E8211E50B}" dt="2023-09-18T13:53:07.904" v="1539" actId="26606"/>
          <ac:grpSpMkLst>
            <pc:docMk/>
            <pc:sldMk cId="4112412395" sldId="269"/>
            <ac:grpSpMk id="16" creationId="{8F1EF17D-1B70-428C-8A8A-A2C5B390E1E9}"/>
          </ac:grpSpMkLst>
        </pc:grpChg>
        <pc:grpChg chg="add del">
          <ac:chgData name="Karen Costelloe" userId="ed505cf3-1311-477c-ac2e-621bbc4a039d" providerId="ADAL" clId="{704686AE-6899-4690-BD3D-526E8211E50B}" dt="2023-09-18T13:52:21.487" v="1515" actId="26606"/>
          <ac:grpSpMkLst>
            <pc:docMk/>
            <pc:sldMk cId="4112412395" sldId="269"/>
            <ac:grpSpMk id="21" creationId="{A6515200-42F9-488F-9895-6CDBCD1E87C8}"/>
          </ac:grpSpMkLst>
        </pc:grpChg>
        <pc:grpChg chg="add del">
          <ac:chgData name="Karen Costelloe" userId="ed505cf3-1311-477c-ac2e-621bbc4a039d" providerId="ADAL" clId="{704686AE-6899-4690-BD3D-526E8211E50B}" dt="2023-09-18T13:53:07.904" v="1539" actId="26606"/>
          <ac:grpSpMkLst>
            <pc:docMk/>
            <pc:sldMk cId="4112412395" sldId="269"/>
            <ac:grpSpMk id="24" creationId="{6B975FEB-EB22-4265-87DB-98C8B1A03E61}"/>
          </ac:grpSpMkLst>
        </pc:grpChg>
        <pc:grpChg chg="add del">
          <ac:chgData name="Karen Costelloe" userId="ed505cf3-1311-477c-ac2e-621bbc4a039d" providerId="ADAL" clId="{704686AE-6899-4690-BD3D-526E8211E50B}" dt="2023-09-18T13:52:26.927" v="1517" actId="26606"/>
          <ac:grpSpMkLst>
            <pc:docMk/>
            <pc:sldMk cId="4112412395" sldId="269"/>
            <ac:grpSpMk id="28" creationId="{B455B88A-C127-47B3-B317-724BD4EAAD0E}"/>
          </ac:grpSpMkLst>
        </pc:grpChg>
        <pc:grpChg chg="add del">
          <ac:chgData name="Karen Costelloe" userId="ed505cf3-1311-477c-ac2e-621bbc4a039d" providerId="ADAL" clId="{704686AE-6899-4690-BD3D-526E8211E50B}" dt="2023-09-18T13:52:26.927" v="1517" actId="26606"/>
          <ac:grpSpMkLst>
            <pc:docMk/>
            <pc:sldMk cId="4112412395" sldId="269"/>
            <ac:grpSpMk id="31" creationId="{A6515200-42F9-488F-9895-6CDBCD1E87C8}"/>
          </ac:grpSpMkLst>
        </pc:grpChg>
        <pc:grpChg chg="add del">
          <ac:chgData name="Karen Costelloe" userId="ed505cf3-1311-477c-ac2e-621bbc4a039d" providerId="ADAL" clId="{704686AE-6899-4690-BD3D-526E8211E50B}" dt="2023-09-18T13:53:27.564" v="1542" actId="26606"/>
          <ac:grpSpMkLst>
            <pc:docMk/>
            <pc:sldMk cId="4112412395" sldId="269"/>
            <ac:grpSpMk id="32" creationId="{62CE031E-EE35-4AA7-9784-805093327786}"/>
          </ac:grpSpMkLst>
        </pc:grpChg>
        <pc:grpChg chg="add del">
          <ac:chgData name="Karen Costelloe" userId="ed505cf3-1311-477c-ac2e-621bbc4a039d" providerId="ADAL" clId="{704686AE-6899-4690-BD3D-526E8211E50B}" dt="2023-09-18T13:52:29.235" v="1519" actId="26606"/>
          <ac:grpSpMkLst>
            <pc:docMk/>
            <pc:sldMk cId="4112412395" sldId="269"/>
            <ac:grpSpMk id="33" creationId="{B455B88A-C127-47B3-B317-724BD4EAAD0E}"/>
          </ac:grpSpMkLst>
        </pc:grpChg>
        <pc:grpChg chg="add del">
          <ac:chgData name="Karen Costelloe" userId="ed505cf3-1311-477c-ac2e-621bbc4a039d" providerId="ADAL" clId="{704686AE-6899-4690-BD3D-526E8211E50B}" dt="2023-09-18T13:52:29.235" v="1519" actId="26606"/>
          <ac:grpSpMkLst>
            <pc:docMk/>
            <pc:sldMk cId="4112412395" sldId="269"/>
            <ac:grpSpMk id="36" creationId="{0F7EB202-DE79-4E39-BCF0-D9855DA1738F}"/>
          </ac:grpSpMkLst>
        </pc:grpChg>
        <pc:grpChg chg="add del">
          <ac:chgData name="Karen Costelloe" userId="ed505cf3-1311-477c-ac2e-621bbc4a039d" providerId="ADAL" clId="{704686AE-6899-4690-BD3D-526E8211E50B}" dt="2023-09-18T13:52:30.753" v="1521" actId="26606"/>
          <ac:grpSpMkLst>
            <pc:docMk/>
            <pc:sldMk cId="4112412395" sldId="269"/>
            <ac:grpSpMk id="38" creationId="{B455B88A-C127-47B3-B317-724BD4EAAD0E}"/>
          </ac:grpSpMkLst>
        </pc:grpChg>
        <pc:grpChg chg="add del">
          <ac:chgData name="Karen Costelloe" userId="ed505cf3-1311-477c-ac2e-621bbc4a039d" providerId="ADAL" clId="{704686AE-6899-4690-BD3D-526E8211E50B}" dt="2023-09-18T13:52:32.427" v="1523" actId="26606"/>
          <ac:grpSpMkLst>
            <pc:docMk/>
            <pc:sldMk cId="4112412395" sldId="269"/>
            <ac:grpSpMk id="42" creationId="{B455B88A-C127-47B3-B317-724BD4EAAD0E}"/>
          </ac:grpSpMkLst>
        </pc:grpChg>
        <pc:grpChg chg="add del">
          <ac:chgData name="Karen Costelloe" userId="ed505cf3-1311-477c-ac2e-621bbc4a039d" providerId="ADAL" clId="{704686AE-6899-4690-BD3D-526E8211E50B}" dt="2023-09-18T13:53:27.564" v="1542" actId="26606"/>
          <ac:grpSpMkLst>
            <pc:docMk/>
            <pc:sldMk cId="4112412395" sldId="269"/>
            <ac:grpSpMk id="43" creationId="{DD58A807-BD0E-4B1D-A523-2F20E7FE2695}"/>
          </ac:grpSpMkLst>
        </pc:grpChg>
        <pc:grpChg chg="add del">
          <ac:chgData name="Karen Costelloe" userId="ed505cf3-1311-477c-ac2e-621bbc4a039d" providerId="ADAL" clId="{704686AE-6899-4690-BD3D-526E8211E50B}" dt="2023-09-18T13:52:34.421" v="1525" actId="26606"/>
          <ac:grpSpMkLst>
            <pc:docMk/>
            <pc:sldMk cId="4112412395" sldId="269"/>
            <ac:grpSpMk id="44" creationId="{B455B88A-C127-47B3-B317-724BD4EAAD0E}"/>
          </ac:grpSpMkLst>
        </pc:grpChg>
        <pc:grpChg chg="add del">
          <ac:chgData name="Karen Costelloe" userId="ed505cf3-1311-477c-ac2e-621bbc4a039d" providerId="ADAL" clId="{704686AE-6899-4690-BD3D-526E8211E50B}" dt="2023-09-18T13:52:40.094" v="1527" actId="26606"/>
          <ac:grpSpMkLst>
            <pc:docMk/>
            <pc:sldMk cId="4112412395" sldId="269"/>
            <ac:grpSpMk id="48" creationId="{B455B88A-C127-47B3-B317-724BD4EAAD0E}"/>
          </ac:grpSpMkLst>
        </pc:grpChg>
        <pc:grpChg chg="add del">
          <ac:chgData name="Karen Costelloe" userId="ed505cf3-1311-477c-ac2e-621bbc4a039d" providerId="ADAL" clId="{704686AE-6899-4690-BD3D-526E8211E50B}" dt="2023-09-18T13:52:41.285" v="1529" actId="26606"/>
          <ac:grpSpMkLst>
            <pc:docMk/>
            <pc:sldMk cId="4112412395" sldId="269"/>
            <ac:grpSpMk id="52" creationId="{B455B88A-C127-47B3-B317-724BD4EAAD0E}"/>
          </ac:grpSpMkLst>
        </pc:grpChg>
        <pc:graphicFrameChg chg="mod modGraphic">
          <ac:chgData name="Karen Costelloe" userId="ed505cf3-1311-477c-ac2e-621bbc4a039d" providerId="ADAL" clId="{704686AE-6899-4690-BD3D-526E8211E50B}" dt="2023-09-18T14:40:48.827" v="2776"/>
          <ac:graphicFrameMkLst>
            <pc:docMk/>
            <pc:sldMk cId="4112412395" sldId="269"/>
            <ac:graphicFrameMk id="5" creationId="{AA5AC58C-8708-0103-4677-412EC2D0980A}"/>
          </ac:graphicFrameMkLst>
        </pc:graphicFrameChg>
      </pc:sldChg>
      <pc:sldChg chg="addSp delSp modSp del mod ord">
        <pc:chgData name="Karen Costelloe" userId="ed505cf3-1311-477c-ac2e-621bbc4a039d" providerId="ADAL" clId="{704686AE-6899-4690-BD3D-526E8211E50B}" dt="2023-09-18T13:14:49.043" v="1094" actId="47"/>
        <pc:sldMkLst>
          <pc:docMk/>
          <pc:sldMk cId="1343914394" sldId="272"/>
        </pc:sldMkLst>
        <pc:spChg chg="del mod">
          <ac:chgData name="Karen Costelloe" userId="ed505cf3-1311-477c-ac2e-621bbc4a039d" providerId="ADAL" clId="{704686AE-6899-4690-BD3D-526E8211E50B}" dt="2023-09-18T13:11:12.051" v="1075"/>
          <ac:spMkLst>
            <pc:docMk/>
            <pc:sldMk cId="1343914394" sldId="272"/>
            <ac:spMk id="6" creationId="{223F6A3C-6E12-E2A3-A217-0E2A87CACE18}"/>
          </ac:spMkLst>
        </pc:spChg>
        <pc:graphicFrameChg chg="add del mod">
          <ac:chgData name="Karen Costelloe" userId="ed505cf3-1311-477c-ac2e-621bbc4a039d" providerId="ADAL" clId="{704686AE-6899-4690-BD3D-526E8211E50B}" dt="2023-09-18T13:09:46.587" v="1070"/>
          <ac:graphicFrameMkLst>
            <pc:docMk/>
            <pc:sldMk cId="1343914394" sldId="272"/>
            <ac:graphicFrameMk id="5" creationId="{4472C2F6-05AB-4EB0-65B0-7ED437CEE13B}"/>
          </ac:graphicFrameMkLst>
        </pc:graphicFrameChg>
        <pc:graphicFrameChg chg="add del mod">
          <ac:chgData name="Karen Costelloe" userId="ed505cf3-1311-477c-ac2e-621bbc4a039d" providerId="ADAL" clId="{704686AE-6899-4690-BD3D-526E8211E50B}" dt="2023-09-18T13:11:12.048" v="1073" actId="478"/>
          <ac:graphicFrameMkLst>
            <pc:docMk/>
            <pc:sldMk cId="1343914394" sldId="272"/>
            <ac:graphicFrameMk id="7" creationId="{C2CF8AAC-47B3-8914-73FA-5F12DB01F62A}"/>
          </ac:graphicFrameMkLst>
        </pc:graphicFrameChg>
        <pc:graphicFrameChg chg="add mod modGraphic">
          <ac:chgData name="Karen Costelloe" userId="ed505cf3-1311-477c-ac2e-621bbc4a039d" providerId="ADAL" clId="{704686AE-6899-4690-BD3D-526E8211E50B}" dt="2023-09-18T13:14:38.117" v="1093" actId="14100"/>
          <ac:graphicFrameMkLst>
            <pc:docMk/>
            <pc:sldMk cId="1343914394" sldId="272"/>
            <ac:graphicFrameMk id="8" creationId="{43E65EC7-64B7-877D-459A-209A9EEBB5E6}"/>
          </ac:graphicFrameMkLst>
        </pc:graphicFrameChg>
      </pc:sldChg>
      <pc:sldChg chg="del ord">
        <pc:chgData name="Karen Costelloe" userId="ed505cf3-1311-477c-ac2e-621bbc4a039d" providerId="ADAL" clId="{704686AE-6899-4690-BD3D-526E8211E50B}" dt="2023-09-18T15:32:17.155" v="3954" actId="47"/>
        <pc:sldMkLst>
          <pc:docMk/>
          <pc:sldMk cId="1775236267" sldId="273"/>
        </pc:sldMkLst>
      </pc:sldChg>
      <pc:sldChg chg="delSp modSp mod ord delDesignElem">
        <pc:chgData name="Karen Costelloe" userId="ed505cf3-1311-477c-ac2e-621bbc4a039d" providerId="ADAL" clId="{704686AE-6899-4690-BD3D-526E8211E50B}" dt="2023-09-19T16:06:12.074" v="4416" actId="5793"/>
        <pc:sldMkLst>
          <pc:docMk/>
          <pc:sldMk cId="1192349630" sldId="275"/>
        </pc:sldMkLst>
        <pc:spChg chg="del">
          <ac:chgData name="Karen Costelloe" userId="ed505cf3-1311-477c-ac2e-621bbc4a039d" providerId="ADAL" clId="{704686AE-6899-4690-BD3D-526E8211E50B}" dt="2023-09-18T11:55:24.540" v="618"/>
          <ac:spMkLst>
            <pc:docMk/>
            <pc:sldMk cId="1192349630" sldId="275"/>
            <ac:spMk id="53" creationId="{7509B08A-C1EC-478C-86AF-60ADE06D9BBB}"/>
          </ac:spMkLst>
        </pc:spChg>
        <pc:spChg chg="del">
          <ac:chgData name="Karen Costelloe" userId="ed505cf3-1311-477c-ac2e-621bbc4a039d" providerId="ADAL" clId="{704686AE-6899-4690-BD3D-526E8211E50B}" dt="2023-09-18T11:55:24.540" v="618"/>
          <ac:spMkLst>
            <pc:docMk/>
            <pc:sldMk cId="1192349630" sldId="275"/>
            <ac:spMk id="54" creationId="{221CC330-4259-4C32-BF8B-5FE13FFABB3A}"/>
          </ac:spMkLst>
        </pc:spChg>
        <pc:spChg chg="mod">
          <ac:chgData name="Karen Costelloe" userId="ed505cf3-1311-477c-ac2e-621bbc4a039d" providerId="ADAL" clId="{704686AE-6899-4690-BD3D-526E8211E50B}" dt="2023-09-19T16:06:12.074" v="4416" actId="5793"/>
          <ac:spMkLst>
            <pc:docMk/>
            <pc:sldMk cId="1192349630" sldId="275"/>
            <ac:spMk id="55" creationId="{40F5547F-040B-E30A-6718-1F29156CE866}"/>
          </ac:spMkLst>
        </pc:spChg>
      </pc:sldChg>
      <pc:sldChg chg="addSp delSp modSp new mod ord setBg delDesignElem modNotesTx">
        <pc:chgData name="Karen Costelloe" userId="ed505cf3-1311-477c-ac2e-621bbc4a039d" providerId="ADAL" clId="{704686AE-6899-4690-BD3D-526E8211E50B}" dt="2023-10-05T09:08:31.672" v="8530" actId="20577"/>
        <pc:sldMkLst>
          <pc:docMk/>
          <pc:sldMk cId="2709255424" sldId="276"/>
        </pc:sldMkLst>
        <pc:spChg chg="mod ord">
          <ac:chgData name="Karen Costelloe" userId="ed505cf3-1311-477c-ac2e-621bbc4a039d" providerId="ADAL" clId="{704686AE-6899-4690-BD3D-526E8211E50B}" dt="2023-09-15T09:04:44.257" v="205" actId="26606"/>
          <ac:spMkLst>
            <pc:docMk/>
            <pc:sldMk cId="2709255424" sldId="276"/>
            <ac:spMk id="2" creationId="{A3F62D27-A33F-AD78-904B-8A469AB5B0EB}"/>
          </ac:spMkLst>
        </pc:spChg>
        <pc:spChg chg="mod ord">
          <ac:chgData name="Karen Costelloe" userId="ed505cf3-1311-477c-ac2e-621bbc4a039d" providerId="ADAL" clId="{704686AE-6899-4690-BD3D-526E8211E50B}" dt="2023-09-19T15:38:24.217" v="3968" actId="20577"/>
          <ac:spMkLst>
            <pc:docMk/>
            <pc:sldMk cId="2709255424" sldId="276"/>
            <ac:spMk id="3" creationId="{2A424447-2DF5-D981-2507-35CF1385375A}"/>
          </ac:spMkLst>
        </pc:spChg>
        <pc:spChg chg="add del">
          <ac:chgData name="Karen Costelloe" userId="ed505cf3-1311-477c-ac2e-621bbc4a039d" providerId="ADAL" clId="{704686AE-6899-4690-BD3D-526E8211E50B}" dt="2023-09-15T09:04:44.257" v="205" actId="26606"/>
          <ac:spMkLst>
            <pc:docMk/>
            <pc:sldMk cId="2709255424" sldId="276"/>
            <ac:spMk id="8" creationId="{781BBDC9-2DC6-4959-AC3D-49A5DCB05DA7}"/>
          </ac:spMkLst>
        </pc:spChg>
        <pc:spChg chg="add del">
          <ac:chgData name="Karen Costelloe" userId="ed505cf3-1311-477c-ac2e-621bbc4a039d" providerId="ADAL" clId="{704686AE-6899-4690-BD3D-526E8211E50B}" dt="2023-09-15T09:03:07.165" v="177" actId="26606"/>
          <ac:spMkLst>
            <pc:docMk/>
            <pc:sldMk cId="2709255424" sldId="276"/>
            <ac:spMk id="9" creationId="{8F4E830A-06F9-4EAA-9E65-110CF2421798}"/>
          </ac:spMkLst>
        </pc:spChg>
        <pc:spChg chg="add del">
          <ac:chgData name="Karen Costelloe" userId="ed505cf3-1311-477c-ac2e-621bbc4a039d" providerId="ADAL" clId="{704686AE-6899-4690-BD3D-526E8211E50B}" dt="2023-09-15T09:04:44.257" v="205" actId="26606"/>
          <ac:spMkLst>
            <pc:docMk/>
            <pc:sldMk cId="2709255424" sldId="276"/>
            <ac:spMk id="10" creationId="{08452CCF-4A27-488A-AAF4-424933CFC925}"/>
          </ac:spMkLst>
        </pc:spChg>
        <pc:spChg chg="add del">
          <ac:chgData name="Karen Costelloe" userId="ed505cf3-1311-477c-ac2e-621bbc4a039d" providerId="ADAL" clId="{704686AE-6899-4690-BD3D-526E8211E50B}" dt="2023-09-15T09:04:44.257" v="205" actId="26606"/>
          <ac:spMkLst>
            <pc:docMk/>
            <pc:sldMk cId="2709255424" sldId="276"/>
            <ac:spMk id="12" creationId="{4B74BB55-8517-4CFE-9389-81D0E6F81F00}"/>
          </ac:spMkLst>
        </pc:spChg>
        <pc:spChg chg="add del">
          <ac:chgData name="Karen Costelloe" userId="ed505cf3-1311-477c-ac2e-621bbc4a039d" providerId="ADAL" clId="{704686AE-6899-4690-BD3D-526E8211E50B}" dt="2023-09-15T09:03:08.393" v="179" actId="26606"/>
          <ac:spMkLst>
            <pc:docMk/>
            <pc:sldMk cId="2709255424" sldId="276"/>
            <ac:spMk id="17" creationId="{929448D9-8F1D-4CFE-93BA-E0272F0DBD6E}"/>
          </ac:spMkLst>
        </pc:spChg>
        <pc:spChg chg="add del">
          <ac:chgData name="Karen Costelloe" userId="ed505cf3-1311-477c-ac2e-621bbc4a039d" providerId="ADAL" clId="{704686AE-6899-4690-BD3D-526E8211E50B}" dt="2023-09-15T09:04:08.124" v="188" actId="26606"/>
          <ac:spMkLst>
            <pc:docMk/>
            <pc:sldMk cId="2709255424" sldId="276"/>
            <ac:spMk id="26" creationId="{781BBDC9-2DC6-4959-AC3D-49A5DCB05DA7}"/>
          </ac:spMkLst>
        </pc:spChg>
        <pc:spChg chg="add del">
          <ac:chgData name="Karen Costelloe" userId="ed505cf3-1311-477c-ac2e-621bbc4a039d" providerId="ADAL" clId="{704686AE-6899-4690-BD3D-526E8211E50B}" dt="2023-09-15T09:04:05.210" v="186" actId="26606"/>
          <ac:spMkLst>
            <pc:docMk/>
            <pc:sldMk cId="2709255424" sldId="276"/>
            <ac:spMk id="27" creationId="{B9403C7F-76AE-4587-92A2-D4E41EBE68BD}"/>
          </ac:spMkLst>
        </pc:spChg>
        <pc:spChg chg="add del">
          <ac:chgData name="Karen Costelloe" userId="ed505cf3-1311-477c-ac2e-621bbc4a039d" providerId="ADAL" clId="{704686AE-6899-4690-BD3D-526E8211E50B}" dt="2023-09-15T09:04:08.124" v="188" actId="26606"/>
          <ac:spMkLst>
            <pc:docMk/>
            <pc:sldMk cId="2709255424" sldId="276"/>
            <ac:spMk id="28" creationId="{08452CCF-4A27-488A-AAF4-424933CFC925}"/>
          </ac:spMkLst>
        </pc:spChg>
        <pc:spChg chg="add del">
          <ac:chgData name="Karen Costelloe" userId="ed505cf3-1311-477c-ac2e-621bbc4a039d" providerId="ADAL" clId="{704686AE-6899-4690-BD3D-526E8211E50B}" dt="2023-09-15T09:04:08.124" v="188" actId="26606"/>
          <ac:spMkLst>
            <pc:docMk/>
            <pc:sldMk cId="2709255424" sldId="276"/>
            <ac:spMk id="30" creationId="{4B74BB55-8517-4CFE-9389-81D0E6F81F00}"/>
          </ac:spMkLst>
        </pc:spChg>
        <pc:spChg chg="add del">
          <ac:chgData name="Karen Costelloe" userId="ed505cf3-1311-477c-ac2e-621bbc4a039d" providerId="ADAL" clId="{704686AE-6899-4690-BD3D-526E8211E50B}" dt="2023-09-15T09:04:09.758" v="190" actId="26606"/>
          <ac:spMkLst>
            <pc:docMk/>
            <pc:sldMk cId="2709255424" sldId="276"/>
            <ac:spMk id="39" creationId="{7509B08A-C1EC-478C-86AF-60ADE06D9BBB}"/>
          </ac:spMkLst>
        </pc:spChg>
        <pc:spChg chg="add del">
          <ac:chgData name="Karen Costelloe" userId="ed505cf3-1311-477c-ac2e-621bbc4a039d" providerId="ADAL" clId="{704686AE-6899-4690-BD3D-526E8211E50B}" dt="2023-09-15T09:04:09.758" v="190" actId="26606"/>
          <ac:spMkLst>
            <pc:docMk/>
            <pc:sldMk cId="2709255424" sldId="276"/>
            <ac:spMk id="40" creationId="{221CC330-4259-4C32-BF8B-5FE13FFABB3A}"/>
          </ac:spMkLst>
        </pc:spChg>
        <pc:spChg chg="add del">
          <ac:chgData name="Karen Costelloe" userId="ed505cf3-1311-477c-ac2e-621bbc4a039d" providerId="ADAL" clId="{704686AE-6899-4690-BD3D-526E8211E50B}" dt="2023-09-15T09:04:14.295" v="192" actId="26606"/>
          <ac:spMkLst>
            <pc:docMk/>
            <pc:sldMk cId="2709255424" sldId="276"/>
            <ac:spMk id="42" creationId="{8F4E830A-06F9-4EAA-9E65-110CF2421798}"/>
          </ac:spMkLst>
        </pc:spChg>
        <pc:spChg chg="add del">
          <ac:chgData name="Karen Costelloe" userId="ed505cf3-1311-477c-ac2e-621bbc4a039d" providerId="ADAL" clId="{704686AE-6899-4690-BD3D-526E8211E50B}" dt="2023-09-15T09:04:16.870" v="194" actId="26606"/>
          <ac:spMkLst>
            <pc:docMk/>
            <pc:sldMk cId="2709255424" sldId="276"/>
            <ac:spMk id="45" creationId="{929448D9-8F1D-4CFE-93BA-E0272F0DBD6E}"/>
          </ac:spMkLst>
        </pc:spChg>
        <pc:spChg chg="add del">
          <ac:chgData name="Karen Costelloe" userId="ed505cf3-1311-477c-ac2e-621bbc4a039d" providerId="ADAL" clId="{704686AE-6899-4690-BD3D-526E8211E50B}" dt="2023-09-15T09:04:20.541" v="196" actId="26606"/>
          <ac:spMkLst>
            <pc:docMk/>
            <pc:sldMk cId="2709255424" sldId="276"/>
            <ac:spMk id="51" creationId="{CADF2543-1B6F-4FBC-A7AF-53A0430E05AB}"/>
          </ac:spMkLst>
        </pc:spChg>
        <pc:spChg chg="add del">
          <ac:chgData name="Karen Costelloe" userId="ed505cf3-1311-477c-ac2e-621bbc4a039d" providerId="ADAL" clId="{704686AE-6899-4690-BD3D-526E8211E50B}" dt="2023-09-15T09:04:26.513" v="198" actId="26606"/>
          <ac:spMkLst>
            <pc:docMk/>
            <pc:sldMk cId="2709255424" sldId="276"/>
            <ac:spMk id="57" creationId="{8F4E830A-06F9-4EAA-9E65-110CF2421798}"/>
          </ac:spMkLst>
        </pc:spChg>
        <pc:spChg chg="add del">
          <ac:chgData name="Karen Costelloe" userId="ed505cf3-1311-477c-ac2e-621bbc4a039d" providerId="ADAL" clId="{704686AE-6899-4690-BD3D-526E8211E50B}" dt="2023-09-15T09:04:29.139" v="200" actId="26606"/>
          <ac:spMkLst>
            <pc:docMk/>
            <pc:sldMk cId="2709255424" sldId="276"/>
            <ac:spMk id="63" creationId="{1AB8FFBB-0A2D-4D4C-B94B-320ABB3490DA}"/>
          </ac:spMkLst>
        </pc:spChg>
        <pc:spChg chg="add del">
          <ac:chgData name="Karen Costelloe" userId="ed505cf3-1311-477c-ac2e-621bbc4a039d" providerId="ADAL" clId="{704686AE-6899-4690-BD3D-526E8211E50B}" dt="2023-09-15T09:04:31.808" v="202" actId="26606"/>
          <ac:spMkLst>
            <pc:docMk/>
            <pc:sldMk cId="2709255424" sldId="276"/>
            <ac:spMk id="69" creationId="{61298746-45D4-45BA-B467-3785366EE0CC}"/>
          </ac:spMkLst>
        </pc:spChg>
        <pc:spChg chg="add del">
          <ac:chgData name="Karen Costelloe" userId="ed505cf3-1311-477c-ac2e-621bbc4a039d" providerId="ADAL" clId="{704686AE-6899-4690-BD3D-526E8211E50B}" dt="2023-09-15T09:04:31.808" v="202" actId="26606"/>
          <ac:spMkLst>
            <pc:docMk/>
            <pc:sldMk cId="2709255424" sldId="276"/>
            <ac:spMk id="70" creationId="{C6C0FD71-173E-4AC1-A9F7-7A34DE0C2456}"/>
          </ac:spMkLst>
        </pc:spChg>
        <pc:spChg chg="add del">
          <ac:chgData name="Karen Costelloe" userId="ed505cf3-1311-477c-ac2e-621bbc4a039d" providerId="ADAL" clId="{704686AE-6899-4690-BD3D-526E8211E50B}" dt="2023-09-15T09:04:44.242" v="204" actId="26606"/>
          <ac:spMkLst>
            <pc:docMk/>
            <pc:sldMk cId="2709255424" sldId="276"/>
            <ac:spMk id="72" creationId="{00DF21D5-92B5-4D0E-8ACB-CD3732E404A9}"/>
          </ac:spMkLst>
        </pc:spChg>
        <pc:spChg chg="add del">
          <ac:chgData name="Karen Costelloe" userId="ed505cf3-1311-477c-ac2e-621bbc4a039d" providerId="ADAL" clId="{704686AE-6899-4690-BD3D-526E8211E50B}" dt="2023-09-15T09:04:44.242" v="204" actId="26606"/>
          <ac:spMkLst>
            <pc:docMk/>
            <pc:sldMk cId="2709255424" sldId="276"/>
            <ac:spMk id="73" creationId="{B729B08C-A8E8-4A5F-BE85-F0B9269F87DD}"/>
          </ac:spMkLst>
        </pc:spChg>
        <pc:spChg chg="add del">
          <ac:chgData name="Karen Costelloe" userId="ed505cf3-1311-477c-ac2e-621bbc4a039d" providerId="ADAL" clId="{704686AE-6899-4690-BD3D-526E8211E50B}" dt="2023-09-18T11:55:24.540" v="618"/>
          <ac:spMkLst>
            <pc:docMk/>
            <pc:sldMk cId="2709255424" sldId="276"/>
            <ac:spMk id="77" creationId="{290FE681-1E05-478A-89DC-5F7AB37CFD77}"/>
          </ac:spMkLst>
        </pc:spChg>
        <pc:grpChg chg="add del">
          <ac:chgData name="Karen Costelloe" userId="ed505cf3-1311-477c-ac2e-621bbc4a039d" providerId="ADAL" clId="{704686AE-6899-4690-BD3D-526E8211E50B}" dt="2023-09-15T09:03:08.393" v="179" actId="26606"/>
          <ac:grpSpMkLst>
            <pc:docMk/>
            <pc:sldMk cId="2709255424" sldId="276"/>
            <ac:grpSpMk id="11" creationId="{94749DEA-AC6C-4834-A330-03A1796B8929}"/>
          </ac:grpSpMkLst>
        </pc:grpChg>
        <pc:grpChg chg="add del">
          <ac:chgData name="Karen Costelloe" userId="ed505cf3-1311-477c-ac2e-621bbc4a039d" providerId="ADAL" clId="{704686AE-6899-4690-BD3D-526E8211E50B}" dt="2023-09-15T09:04:44.257" v="205" actId="26606"/>
          <ac:grpSpMkLst>
            <pc:docMk/>
            <pc:sldMk cId="2709255424" sldId="276"/>
            <ac:grpSpMk id="14" creationId="{543190CD-45FC-4DE0-B596-17D4DE53E972}"/>
          </ac:grpSpMkLst>
        </pc:grpChg>
        <pc:grpChg chg="add del">
          <ac:chgData name="Karen Costelloe" userId="ed505cf3-1311-477c-ac2e-621bbc4a039d" providerId="ADAL" clId="{704686AE-6899-4690-BD3D-526E8211E50B}" dt="2023-09-15T09:04:05.210" v="186" actId="26606"/>
          <ac:grpSpMkLst>
            <pc:docMk/>
            <pc:sldMk cId="2709255424" sldId="276"/>
            <ac:grpSpMk id="29" creationId="{D6C71778-3DDA-4748-AEBB-2A4B75016325}"/>
          </ac:grpSpMkLst>
        </pc:grpChg>
        <pc:grpChg chg="add del">
          <ac:chgData name="Karen Costelloe" userId="ed505cf3-1311-477c-ac2e-621bbc4a039d" providerId="ADAL" clId="{704686AE-6899-4690-BD3D-526E8211E50B}" dt="2023-09-15T09:04:08.124" v="188" actId="26606"/>
          <ac:grpSpMkLst>
            <pc:docMk/>
            <pc:sldMk cId="2709255424" sldId="276"/>
            <ac:grpSpMk id="32" creationId="{543190CD-45FC-4DE0-B596-17D4DE53E972}"/>
          </ac:grpSpMkLst>
        </pc:grpChg>
        <pc:grpChg chg="add del">
          <ac:chgData name="Karen Costelloe" userId="ed505cf3-1311-477c-ac2e-621bbc4a039d" providerId="ADAL" clId="{704686AE-6899-4690-BD3D-526E8211E50B}" dt="2023-09-15T09:04:16.870" v="194" actId="26606"/>
          <ac:grpSpMkLst>
            <pc:docMk/>
            <pc:sldMk cId="2709255424" sldId="276"/>
            <ac:grpSpMk id="47" creationId="{94749DEA-AC6C-4834-A330-03A1796B8929}"/>
          </ac:grpSpMkLst>
        </pc:grpChg>
        <pc:grpChg chg="add del">
          <ac:chgData name="Karen Costelloe" userId="ed505cf3-1311-477c-ac2e-621bbc4a039d" providerId="ADAL" clId="{704686AE-6899-4690-BD3D-526E8211E50B}" dt="2023-09-15T09:04:20.541" v="196" actId="26606"/>
          <ac:grpSpMkLst>
            <pc:docMk/>
            <pc:sldMk cId="2709255424" sldId="276"/>
            <ac:grpSpMk id="52" creationId="{A80A6E81-6B71-43DF-877B-E964A9A4CB68}"/>
          </ac:grpSpMkLst>
        </pc:grpChg>
        <pc:grpChg chg="add del">
          <ac:chgData name="Karen Costelloe" userId="ed505cf3-1311-477c-ac2e-621bbc4a039d" providerId="ADAL" clId="{704686AE-6899-4690-BD3D-526E8211E50B}" dt="2023-09-15T09:04:26.513" v="198" actId="26606"/>
          <ac:grpSpMkLst>
            <pc:docMk/>
            <pc:sldMk cId="2709255424" sldId="276"/>
            <ac:grpSpMk id="59" creationId="{24B32265-D526-44B2-B82E-8977DFEFB457}"/>
          </ac:grpSpMkLst>
        </pc:grpChg>
        <pc:grpChg chg="add del">
          <ac:chgData name="Karen Costelloe" userId="ed505cf3-1311-477c-ac2e-621bbc4a039d" providerId="ADAL" clId="{704686AE-6899-4690-BD3D-526E8211E50B}" dt="2023-09-15T09:04:29.139" v="200" actId="26606"/>
          <ac:grpSpMkLst>
            <pc:docMk/>
            <pc:sldMk cId="2709255424" sldId="276"/>
            <ac:grpSpMk id="65" creationId="{0EC92BD4-3684-4A4A-84FF-704DCA7A3E0C}"/>
          </ac:grpSpMkLst>
        </pc:grpChg>
        <pc:grpChg chg="add del">
          <ac:chgData name="Karen Costelloe" userId="ed505cf3-1311-477c-ac2e-621bbc4a039d" providerId="ADAL" clId="{704686AE-6899-4690-BD3D-526E8211E50B}" dt="2023-09-15T09:04:44.242" v="204" actId="26606"/>
          <ac:grpSpMkLst>
            <pc:docMk/>
            <pc:sldMk cId="2709255424" sldId="276"/>
            <ac:grpSpMk id="74" creationId="{3AF0DAB2-66C2-4FB9-A4F3-E117F1D180D9}"/>
          </ac:grpSpMkLst>
        </pc:grpChg>
        <pc:picChg chg="add mod">
          <ac:chgData name="Karen Costelloe" userId="ed505cf3-1311-477c-ac2e-621bbc4a039d" providerId="ADAL" clId="{704686AE-6899-4690-BD3D-526E8211E50B}" dt="2023-09-15T09:05:38.352" v="209" actId="1076"/>
          <ac:picMkLst>
            <pc:docMk/>
            <pc:sldMk cId="2709255424" sldId="276"/>
            <ac:picMk id="4" creationId="{DD3CC173-87CE-C150-69F2-5B67F6078254}"/>
          </ac:picMkLst>
        </pc:picChg>
        <pc:picChg chg="add del">
          <ac:chgData name="Karen Costelloe" userId="ed505cf3-1311-477c-ac2e-621bbc4a039d" providerId="ADAL" clId="{704686AE-6899-4690-BD3D-526E8211E50B}" dt="2023-09-15T09:03:07.165" v="177" actId="26606"/>
          <ac:picMkLst>
            <pc:docMk/>
            <pc:sldMk cId="2709255424" sldId="276"/>
            <ac:picMk id="5" creationId="{F17962FA-0C07-92DB-1E30-C0625435ABD5}"/>
          </ac:picMkLst>
        </pc:picChg>
        <pc:picChg chg="add del">
          <ac:chgData name="Karen Costelloe" userId="ed505cf3-1311-477c-ac2e-621bbc4a039d" providerId="ADAL" clId="{704686AE-6899-4690-BD3D-526E8211E50B}" dt="2023-09-15T09:03:08.393" v="179" actId="26606"/>
          <ac:picMkLst>
            <pc:docMk/>
            <pc:sldMk cId="2709255424" sldId="276"/>
            <ac:picMk id="18" creationId="{73DEA479-718B-365A-D285-08318B161609}"/>
          </ac:picMkLst>
        </pc:picChg>
        <pc:picChg chg="add del">
          <ac:chgData name="Karen Costelloe" userId="ed505cf3-1311-477c-ac2e-621bbc4a039d" providerId="ADAL" clId="{704686AE-6899-4690-BD3D-526E8211E50B}" dt="2023-09-15T09:04:05.210" v="186" actId="26606"/>
          <ac:picMkLst>
            <pc:docMk/>
            <pc:sldMk cId="2709255424" sldId="276"/>
            <ac:picMk id="23" creationId="{95DD7B7F-0368-6971-3F3D-42FDC5C46B08}"/>
          </ac:picMkLst>
        </pc:picChg>
        <pc:picChg chg="add del">
          <ac:chgData name="Karen Costelloe" userId="ed505cf3-1311-477c-ac2e-621bbc4a039d" providerId="ADAL" clId="{704686AE-6899-4690-BD3D-526E8211E50B}" dt="2023-09-15T09:04:14.295" v="192" actId="26606"/>
          <ac:picMkLst>
            <pc:docMk/>
            <pc:sldMk cId="2709255424" sldId="276"/>
            <ac:picMk id="43" creationId="{DA8076F5-30DC-E98F-AA06-370377E30EE6}"/>
          </ac:picMkLst>
        </pc:picChg>
        <pc:picChg chg="add del">
          <ac:chgData name="Karen Costelloe" userId="ed505cf3-1311-477c-ac2e-621bbc4a039d" providerId="ADAL" clId="{704686AE-6899-4690-BD3D-526E8211E50B}" dt="2023-09-15T09:04:16.870" v="194" actId="26606"/>
          <ac:picMkLst>
            <pc:docMk/>
            <pc:sldMk cId="2709255424" sldId="276"/>
            <ac:picMk id="46" creationId="{B39F20BA-8A8A-449B-EF40-2FEBB05A2988}"/>
          </ac:picMkLst>
        </pc:picChg>
        <pc:picChg chg="add del">
          <ac:chgData name="Karen Costelloe" userId="ed505cf3-1311-477c-ac2e-621bbc4a039d" providerId="ADAL" clId="{704686AE-6899-4690-BD3D-526E8211E50B}" dt="2023-09-15T09:04:26.513" v="198" actId="26606"/>
          <ac:picMkLst>
            <pc:docMk/>
            <pc:sldMk cId="2709255424" sldId="276"/>
            <ac:picMk id="58" creationId="{3CF0049A-7D46-BD38-0309-29644D649348}"/>
          </ac:picMkLst>
        </pc:picChg>
        <pc:picChg chg="add del">
          <ac:chgData name="Karen Costelloe" userId="ed505cf3-1311-477c-ac2e-621bbc4a039d" providerId="ADAL" clId="{704686AE-6899-4690-BD3D-526E8211E50B}" dt="2023-09-15T09:04:29.139" v="200" actId="26606"/>
          <ac:picMkLst>
            <pc:docMk/>
            <pc:sldMk cId="2709255424" sldId="276"/>
            <ac:picMk id="64" creationId="{60487EBA-8E95-36E1-F9EC-1D680A53CC4A}"/>
          </ac:picMkLst>
        </pc:picChg>
        <pc:cxnChg chg="add del">
          <ac:chgData name="Karen Costelloe" userId="ed505cf3-1311-477c-ac2e-621bbc4a039d" providerId="ADAL" clId="{704686AE-6899-4690-BD3D-526E8211E50B}" dt="2023-09-18T11:55:24.540" v="618"/>
          <ac:cxnSpMkLst>
            <pc:docMk/>
            <pc:sldMk cId="2709255424" sldId="276"/>
            <ac:cxnSpMk id="78" creationId="{2E2F21DC-5F0E-42CF-B89C-C1E25E175CB8}"/>
          </ac:cxnSpMkLst>
        </pc:cxnChg>
      </pc:sldChg>
      <pc:sldChg chg="new del">
        <pc:chgData name="Karen Costelloe" userId="ed505cf3-1311-477c-ac2e-621bbc4a039d" providerId="ADAL" clId="{704686AE-6899-4690-BD3D-526E8211E50B}" dt="2023-09-15T09:01:25.397" v="3" actId="47"/>
        <pc:sldMkLst>
          <pc:docMk/>
          <pc:sldMk cId="4238672585" sldId="276"/>
        </pc:sldMkLst>
      </pc:sldChg>
      <pc:sldChg chg="addSp delSp modSp new del mod ord modClrScheme chgLayout">
        <pc:chgData name="Karen Costelloe" userId="ed505cf3-1311-477c-ac2e-621bbc4a039d" providerId="ADAL" clId="{704686AE-6899-4690-BD3D-526E8211E50B}" dt="2023-09-18T14:07:37.237" v="1915" actId="47"/>
        <pc:sldMkLst>
          <pc:docMk/>
          <pc:sldMk cId="1320084284" sldId="277"/>
        </pc:sldMkLst>
        <pc:spChg chg="add mod">
          <ac:chgData name="Karen Costelloe" userId="ed505cf3-1311-477c-ac2e-621bbc4a039d" providerId="ADAL" clId="{704686AE-6899-4690-BD3D-526E8211E50B}" dt="2023-09-18T14:06:49.267" v="1803" actId="20577"/>
          <ac:spMkLst>
            <pc:docMk/>
            <pc:sldMk cId="1320084284" sldId="277"/>
            <ac:spMk id="3" creationId="{6D8180AF-AEF6-4A5B-C873-3704E0F983DC}"/>
          </ac:spMkLst>
        </pc:spChg>
        <pc:spChg chg="add mod">
          <ac:chgData name="Karen Costelloe" userId="ed505cf3-1311-477c-ac2e-621bbc4a039d" providerId="ADAL" clId="{704686AE-6899-4690-BD3D-526E8211E50B}" dt="2023-09-18T14:07:26.421" v="1914" actId="5793"/>
          <ac:spMkLst>
            <pc:docMk/>
            <pc:sldMk cId="1320084284" sldId="277"/>
            <ac:spMk id="4" creationId="{BAD3C3C4-9E5F-87D3-5BCA-F81BEEE99DCB}"/>
          </ac:spMkLst>
        </pc:spChg>
        <pc:graphicFrameChg chg="add del mod">
          <ac:chgData name="Karen Costelloe" userId="ed505cf3-1311-477c-ac2e-621bbc4a039d" providerId="ADAL" clId="{704686AE-6899-4690-BD3D-526E8211E50B}" dt="2023-09-18T13:40:06.974" v="1131" actId="478"/>
          <ac:graphicFrameMkLst>
            <pc:docMk/>
            <pc:sldMk cId="1320084284" sldId="277"/>
            <ac:graphicFrameMk id="2" creationId="{4D494235-FF05-6E17-6F66-D71854D5BDA6}"/>
          </ac:graphicFrameMkLst>
        </pc:graphicFrameChg>
        <pc:picChg chg="add del mod">
          <ac:chgData name="Karen Costelloe" userId="ed505cf3-1311-477c-ac2e-621bbc4a039d" providerId="ADAL" clId="{704686AE-6899-4690-BD3D-526E8211E50B}" dt="2023-09-15T09:07:38.318" v="216" actId="478"/>
          <ac:picMkLst>
            <pc:docMk/>
            <pc:sldMk cId="1320084284" sldId="277"/>
            <ac:picMk id="2" creationId="{C2E655A0-4A76-789D-BE81-22A9AC9334B5}"/>
          </ac:picMkLst>
        </pc:picChg>
      </pc:sldChg>
      <pc:sldChg chg="addSp delSp modSp add mod ord setBg delDesignElem modNotesTx">
        <pc:chgData name="Karen Costelloe" userId="ed505cf3-1311-477c-ac2e-621bbc4a039d" providerId="ADAL" clId="{704686AE-6899-4690-BD3D-526E8211E50B}" dt="2023-10-05T09:09:52.871" v="8550" actId="20577"/>
        <pc:sldMkLst>
          <pc:docMk/>
          <pc:sldMk cId="2933872436" sldId="286"/>
        </pc:sldMkLst>
        <pc:spChg chg="mod">
          <ac:chgData name="Karen Costelloe" userId="ed505cf3-1311-477c-ac2e-621bbc4a039d" providerId="ADAL" clId="{704686AE-6899-4690-BD3D-526E8211E50B}" dt="2023-09-18T14:08:24.142" v="1916" actId="26606"/>
          <ac:spMkLst>
            <pc:docMk/>
            <pc:sldMk cId="2933872436" sldId="286"/>
            <ac:spMk id="4" creationId="{B7AAED52-C854-4AEB-9D4C-E62EC81A1F4D}"/>
          </ac:spMkLst>
        </pc:spChg>
        <pc:spChg chg="mod">
          <ac:chgData name="Karen Costelloe" userId="ed505cf3-1311-477c-ac2e-621bbc4a039d" providerId="ADAL" clId="{704686AE-6899-4690-BD3D-526E8211E50B}" dt="2023-09-19T15:39:05.742" v="3984" actId="20577"/>
          <ac:spMkLst>
            <pc:docMk/>
            <pc:sldMk cId="2933872436" sldId="286"/>
            <ac:spMk id="5" creationId="{5BDDCE12-C533-495D-A7B1-BB75AA726D43}"/>
          </ac:spMkLst>
        </pc:spChg>
        <pc:spChg chg="add del">
          <ac:chgData name="Karen Costelloe" userId="ed505cf3-1311-477c-ac2e-621bbc4a039d" providerId="ADAL" clId="{704686AE-6899-4690-BD3D-526E8211E50B}" dt="2023-09-18T11:56:31.496" v="627" actId="26606"/>
          <ac:spMkLst>
            <pc:docMk/>
            <pc:sldMk cId="2933872436" sldId="286"/>
            <ac:spMk id="16" creationId="{290FE681-1E05-478A-89DC-5F7AB37CFD77}"/>
          </ac:spMkLst>
        </pc:spChg>
        <pc:spChg chg="add del">
          <ac:chgData name="Karen Costelloe" userId="ed505cf3-1311-477c-ac2e-621bbc4a039d" providerId="ADAL" clId="{704686AE-6899-4690-BD3D-526E8211E50B}" dt="2023-09-18T11:56:28.222" v="625"/>
          <ac:spMkLst>
            <pc:docMk/>
            <pc:sldMk cId="2933872436" sldId="286"/>
            <ac:spMk id="17" creationId="{290FE681-1E05-478A-89DC-5F7AB37CFD77}"/>
          </ac:spMkLst>
        </pc:spChg>
        <pc:spChg chg="add del">
          <ac:chgData name="Karen Costelloe" userId="ed505cf3-1311-477c-ac2e-621bbc4a039d" providerId="ADAL" clId="{704686AE-6899-4690-BD3D-526E8211E50B}" dt="2023-09-18T11:55:48.757" v="620" actId="26606"/>
          <ac:spMkLst>
            <pc:docMk/>
            <pc:sldMk cId="2933872436" sldId="286"/>
            <ac:spMk id="18" creationId="{B9403C7F-76AE-4587-92A2-D4E41EBE68BD}"/>
          </ac:spMkLst>
        </pc:spChg>
        <pc:spChg chg="add del">
          <ac:chgData name="Karen Costelloe" userId="ed505cf3-1311-477c-ac2e-621bbc4a039d" providerId="ADAL" clId="{704686AE-6899-4690-BD3D-526E8211E50B}" dt="2023-09-18T11:56:38.403" v="629" actId="26606"/>
          <ac:spMkLst>
            <pc:docMk/>
            <pc:sldMk cId="2933872436" sldId="286"/>
            <ac:spMk id="28" creationId="{B9403C7F-76AE-4587-92A2-D4E41EBE68BD}"/>
          </ac:spMkLst>
        </pc:spChg>
        <pc:spChg chg="add del">
          <ac:chgData name="Karen Costelloe" userId="ed505cf3-1311-477c-ac2e-621bbc4a039d" providerId="ADAL" clId="{704686AE-6899-4690-BD3D-526E8211E50B}" dt="2023-09-18T14:11:04.946" v="1956"/>
          <ac:spMkLst>
            <pc:docMk/>
            <pc:sldMk cId="2933872436" sldId="286"/>
            <ac:spMk id="31" creationId="{B9403C7F-76AE-4587-92A2-D4E41EBE68BD}"/>
          </ac:spMkLst>
        </pc:spChg>
        <pc:spChg chg="add del">
          <ac:chgData name="Karen Costelloe" userId="ed505cf3-1311-477c-ac2e-621bbc4a039d" providerId="ADAL" clId="{704686AE-6899-4690-BD3D-526E8211E50B}" dt="2023-09-18T13:49:54.183" v="1502"/>
          <ac:spMkLst>
            <pc:docMk/>
            <pc:sldMk cId="2933872436" sldId="286"/>
            <ac:spMk id="35" creationId="{781BBDC9-2DC6-4959-AC3D-49A5DCB05DA7}"/>
          </ac:spMkLst>
        </pc:spChg>
        <pc:spChg chg="add del">
          <ac:chgData name="Karen Costelloe" userId="ed505cf3-1311-477c-ac2e-621bbc4a039d" providerId="ADAL" clId="{704686AE-6899-4690-BD3D-526E8211E50B}" dt="2023-09-18T13:49:54.183" v="1502"/>
          <ac:spMkLst>
            <pc:docMk/>
            <pc:sldMk cId="2933872436" sldId="286"/>
            <ac:spMk id="36" creationId="{4B74BB55-8517-4CFE-9389-81D0E6F81F00}"/>
          </ac:spMkLst>
        </pc:spChg>
        <pc:spChg chg="add del">
          <ac:chgData name="Karen Costelloe" userId="ed505cf3-1311-477c-ac2e-621bbc4a039d" providerId="ADAL" clId="{704686AE-6899-4690-BD3D-526E8211E50B}" dt="2023-09-18T13:49:54.183" v="1502"/>
          <ac:spMkLst>
            <pc:docMk/>
            <pc:sldMk cId="2933872436" sldId="286"/>
            <ac:spMk id="39" creationId="{08452CCF-4A27-488A-AAF4-424933CFC925}"/>
          </ac:spMkLst>
        </pc:spChg>
        <pc:grpChg chg="add del">
          <ac:chgData name="Karen Costelloe" userId="ed505cf3-1311-477c-ac2e-621bbc4a039d" providerId="ADAL" clId="{704686AE-6899-4690-BD3D-526E8211E50B}" dt="2023-09-18T11:56:31.496" v="627" actId="26606"/>
          <ac:grpSpMkLst>
            <pc:docMk/>
            <pc:sldMk cId="2933872436" sldId="286"/>
            <ac:grpSpMk id="8" creationId="{6CC7770B-E4E1-42D6-9437-DAA4A3A9E659}"/>
          </ac:grpSpMkLst>
        </pc:grpChg>
        <pc:grpChg chg="add del">
          <ac:chgData name="Karen Costelloe" userId="ed505cf3-1311-477c-ac2e-621bbc4a039d" providerId="ADAL" clId="{704686AE-6899-4690-BD3D-526E8211E50B}" dt="2023-09-18T14:11:04.946" v="1956"/>
          <ac:grpSpMkLst>
            <pc:docMk/>
            <pc:sldMk cId="2933872436" sldId="286"/>
            <ac:grpSpMk id="9" creationId="{8F1EF17D-1B70-428C-8A8A-A2C5B390E1E9}"/>
          </ac:grpSpMkLst>
        </pc:grpChg>
        <pc:grpChg chg="add del">
          <ac:chgData name="Karen Costelloe" userId="ed505cf3-1311-477c-ac2e-621bbc4a039d" providerId="ADAL" clId="{704686AE-6899-4690-BD3D-526E8211E50B}" dt="2023-09-18T11:56:28.222" v="625"/>
          <ac:grpSpMkLst>
            <pc:docMk/>
            <pc:sldMk cId="2933872436" sldId="286"/>
            <ac:grpSpMk id="10" creationId="{6CC7770B-E4E1-42D6-9437-DAA4A3A9E659}"/>
          </ac:grpSpMkLst>
        </pc:grpChg>
        <pc:grpChg chg="add del">
          <ac:chgData name="Karen Costelloe" userId="ed505cf3-1311-477c-ac2e-621bbc4a039d" providerId="ADAL" clId="{704686AE-6899-4690-BD3D-526E8211E50B}" dt="2023-09-18T11:55:48.757" v="620" actId="26606"/>
          <ac:grpSpMkLst>
            <pc:docMk/>
            <pc:sldMk cId="2933872436" sldId="286"/>
            <ac:grpSpMk id="11" creationId="{8F1EF17D-1B70-428C-8A8A-A2C5B390E1E9}"/>
          </ac:grpSpMkLst>
        </pc:grpChg>
        <pc:grpChg chg="add del">
          <ac:chgData name="Karen Costelloe" userId="ed505cf3-1311-477c-ac2e-621bbc4a039d" providerId="ADAL" clId="{704686AE-6899-4690-BD3D-526E8211E50B}" dt="2023-09-18T11:55:48.757" v="620" actId="26606"/>
          <ac:grpSpMkLst>
            <pc:docMk/>
            <pc:sldMk cId="2933872436" sldId="286"/>
            <ac:grpSpMk id="20" creationId="{D6C71778-3DDA-4748-AEBB-2A4B75016325}"/>
          </ac:grpSpMkLst>
        </pc:grpChg>
        <pc:grpChg chg="add del">
          <ac:chgData name="Karen Costelloe" userId="ed505cf3-1311-477c-ac2e-621bbc4a039d" providerId="ADAL" clId="{704686AE-6899-4690-BD3D-526E8211E50B}" dt="2023-09-18T11:56:38.403" v="629" actId="26606"/>
          <ac:grpSpMkLst>
            <pc:docMk/>
            <pc:sldMk cId="2933872436" sldId="286"/>
            <ac:grpSpMk id="26" creationId="{8F1EF17D-1B70-428C-8A8A-A2C5B390E1E9}"/>
          </ac:grpSpMkLst>
        </pc:grpChg>
        <pc:grpChg chg="add del">
          <ac:chgData name="Karen Costelloe" userId="ed505cf3-1311-477c-ac2e-621bbc4a039d" providerId="ADAL" clId="{704686AE-6899-4690-BD3D-526E8211E50B}" dt="2023-09-18T11:56:38.403" v="629" actId="26606"/>
          <ac:grpSpMkLst>
            <pc:docMk/>
            <pc:sldMk cId="2933872436" sldId="286"/>
            <ac:grpSpMk id="30" creationId="{D6C71778-3DDA-4748-AEBB-2A4B75016325}"/>
          </ac:grpSpMkLst>
        </pc:grpChg>
        <pc:grpChg chg="add del">
          <ac:chgData name="Karen Costelloe" userId="ed505cf3-1311-477c-ac2e-621bbc4a039d" providerId="ADAL" clId="{704686AE-6899-4690-BD3D-526E8211E50B}" dt="2023-09-18T13:49:54.183" v="1502"/>
          <ac:grpSpMkLst>
            <pc:docMk/>
            <pc:sldMk cId="2933872436" sldId="286"/>
            <ac:grpSpMk id="33" creationId="{6CC7770B-E4E1-42D6-9437-DAA4A3A9E659}"/>
          </ac:grpSpMkLst>
        </pc:grpChg>
        <pc:grpChg chg="add del">
          <ac:chgData name="Karen Costelloe" userId="ed505cf3-1311-477c-ac2e-621bbc4a039d" providerId="ADAL" clId="{704686AE-6899-4690-BD3D-526E8211E50B}" dt="2023-09-18T14:11:04.946" v="1956"/>
          <ac:grpSpMkLst>
            <pc:docMk/>
            <pc:sldMk cId="2933872436" sldId="286"/>
            <ac:grpSpMk id="34" creationId="{D6C71778-3DDA-4748-AEBB-2A4B75016325}"/>
          </ac:grpSpMkLst>
        </pc:grpChg>
        <pc:grpChg chg="add del">
          <ac:chgData name="Karen Costelloe" userId="ed505cf3-1311-477c-ac2e-621bbc4a039d" providerId="ADAL" clId="{704686AE-6899-4690-BD3D-526E8211E50B}" dt="2023-09-18T13:49:54.183" v="1502"/>
          <ac:grpSpMkLst>
            <pc:docMk/>
            <pc:sldMk cId="2933872436" sldId="286"/>
            <ac:grpSpMk id="37" creationId="{A3F7C935-E41E-4E8D-91DF-D3BAB9521DF0}"/>
          </ac:grpSpMkLst>
        </pc:grpChg>
        <pc:picChg chg="add del">
          <ac:chgData name="Karen Costelloe" userId="ed505cf3-1311-477c-ac2e-621bbc4a039d" providerId="ADAL" clId="{704686AE-6899-4690-BD3D-526E8211E50B}" dt="2023-09-18T11:55:48.757" v="620" actId="26606"/>
          <ac:picMkLst>
            <pc:docMk/>
            <pc:sldMk cId="2933872436" sldId="286"/>
            <ac:picMk id="7" creationId="{3EDB4162-FC59-89D7-268B-A60F605D7EFF}"/>
          </ac:picMkLst>
        </pc:picChg>
        <pc:picChg chg="add del">
          <ac:chgData name="Karen Costelloe" userId="ed505cf3-1311-477c-ac2e-621bbc4a039d" providerId="ADAL" clId="{704686AE-6899-4690-BD3D-526E8211E50B}" dt="2023-09-18T11:56:38.403" v="629" actId="26606"/>
          <ac:picMkLst>
            <pc:docMk/>
            <pc:sldMk cId="2933872436" sldId="286"/>
            <ac:picMk id="29" creationId="{DE2E11B0-8140-B5EE-6DC2-CB5854F0CF96}"/>
          </ac:picMkLst>
        </pc:picChg>
        <pc:picChg chg="add">
          <ac:chgData name="Karen Costelloe" userId="ed505cf3-1311-477c-ac2e-621bbc4a039d" providerId="ADAL" clId="{704686AE-6899-4690-BD3D-526E8211E50B}" dt="2023-09-18T14:08:24.142" v="1916" actId="26606"/>
          <ac:picMkLst>
            <pc:docMk/>
            <pc:sldMk cId="2933872436" sldId="286"/>
            <ac:picMk id="32" creationId="{3CE56EC0-49F5-E55D-B218-D2659B59EC45}"/>
          </ac:picMkLst>
        </pc:picChg>
        <pc:cxnChg chg="add del">
          <ac:chgData name="Karen Costelloe" userId="ed505cf3-1311-477c-ac2e-621bbc4a039d" providerId="ADAL" clId="{704686AE-6899-4690-BD3D-526E8211E50B}" dt="2023-09-18T11:56:28.222" v="625"/>
          <ac:cxnSpMkLst>
            <pc:docMk/>
            <pc:sldMk cId="2933872436" sldId="286"/>
            <ac:cxnSpMk id="19" creationId="{2E2F21DC-5F0E-42CF-B89C-C1E25E175CB8}"/>
          </ac:cxnSpMkLst>
        </pc:cxnChg>
        <pc:cxnChg chg="add del">
          <ac:chgData name="Karen Costelloe" userId="ed505cf3-1311-477c-ac2e-621bbc4a039d" providerId="ADAL" clId="{704686AE-6899-4690-BD3D-526E8211E50B}" dt="2023-09-18T11:56:31.496" v="627" actId="26606"/>
          <ac:cxnSpMkLst>
            <pc:docMk/>
            <pc:sldMk cId="2933872436" sldId="286"/>
            <ac:cxnSpMk id="21" creationId="{2E2F21DC-5F0E-42CF-B89C-C1E25E175CB8}"/>
          </ac:cxnSpMkLst>
        </pc:cxnChg>
      </pc:sldChg>
      <pc:sldChg chg="modSp add mod ord modNotesTx">
        <pc:chgData name="Karen Costelloe" userId="ed505cf3-1311-477c-ac2e-621bbc4a039d" providerId="ADAL" clId="{704686AE-6899-4690-BD3D-526E8211E50B}" dt="2023-10-04T09:44:32.579" v="8199" actId="20577"/>
        <pc:sldMkLst>
          <pc:docMk/>
          <pc:sldMk cId="391337184" sldId="299"/>
        </pc:sldMkLst>
        <pc:spChg chg="mod">
          <ac:chgData name="Karen Costelloe" userId="ed505cf3-1311-477c-ac2e-621bbc4a039d" providerId="ADAL" clId="{704686AE-6899-4690-BD3D-526E8211E50B}" dt="2023-09-18T11:52:19.073" v="581" actId="20577"/>
          <ac:spMkLst>
            <pc:docMk/>
            <pc:sldMk cId="391337184" sldId="299"/>
            <ac:spMk id="4" creationId="{B7AAED52-C854-4AEB-9D4C-E62EC81A1F4D}"/>
          </ac:spMkLst>
        </pc:spChg>
        <pc:spChg chg="mod">
          <ac:chgData name="Karen Costelloe" userId="ed505cf3-1311-477c-ac2e-621bbc4a039d" providerId="ADAL" clId="{704686AE-6899-4690-BD3D-526E8211E50B}" dt="2023-10-04T09:44:32.579" v="8199" actId="20577"/>
          <ac:spMkLst>
            <pc:docMk/>
            <pc:sldMk cId="391337184" sldId="299"/>
            <ac:spMk id="5" creationId="{5BDDCE12-C533-495D-A7B1-BB75AA726D43}"/>
          </ac:spMkLst>
        </pc:spChg>
      </pc:sldChg>
      <pc:sldChg chg="addSp delSp modSp new del mod setBg">
        <pc:chgData name="Karen Costelloe" userId="ed505cf3-1311-477c-ac2e-621bbc4a039d" providerId="ADAL" clId="{704686AE-6899-4690-BD3D-526E8211E50B}" dt="2023-09-18T13:12:39.301" v="1089" actId="47"/>
        <pc:sldMkLst>
          <pc:docMk/>
          <pc:sldMk cId="2027417162" sldId="300"/>
        </pc:sldMkLst>
        <pc:spChg chg="add del">
          <ac:chgData name="Karen Costelloe" userId="ed505cf3-1311-477c-ac2e-621bbc4a039d" providerId="ADAL" clId="{704686AE-6899-4690-BD3D-526E8211E50B}" dt="2023-09-18T13:12:18.492" v="1085" actId="26606"/>
          <ac:spMkLst>
            <pc:docMk/>
            <pc:sldMk cId="2027417162" sldId="300"/>
            <ac:spMk id="7" creationId="{5C6ACA56-9AD4-4EE6-8F38-8C18968ACE5C}"/>
          </ac:spMkLst>
        </pc:spChg>
        <pc:spChg chg="add del">
          <ac:chgData name="Karen Costelloe" userId="ed505cf3-1311-477c-ac2e-621bbc4a039d" providerId="ADAL" clId="{704686AE-6899-4690-BD3D-526E8211E50B}" dt="2023-09-18T13:12:18.492" v="1085" actId="26606"/>
          <ac:spMkLst>
            <pc:docMk/>
            <pc:sldMk cId="2027417162" sldId="300"/>
            <ac:spMk id="9" creationId="{BE655210-4EEB-44D9-B394-6FB4139BFC1E}"/>
          </ac:spMkLst>
        </pc:spChg>
        <pc:spChg chg="add del">
          <ac:chgData name="Karen Costelloe" userId="ed505cf3-1311-477c-ac2e-621bbc4a039d" providerId="ADAL" clId="{704686AE-6899-4690-BD3D-526E8211E50B}" dt="2023-09-18T13:12:21.053" v="1087" actId="26606"/>
          <ac:spMkLst>
            <pc:docMk/>
            <pc:sldMk cId="2027417162" sldId="300"/>
            <ac:spMk id="11" creationId="{391F240E-99C9-4C6A-BD0A-15F9E69F337F}"/>
          </ac:spMkLst>
        </pc:spChg>
        <pc:spChg chg="add del">
          <ac:chgData name="Karen Costelloe" userId="ed505cf3-1311-477c-ac2e-621bbc4a039d" providerId="ADAL" clId="{704686AE-6899-4690-BD3D-526E8211E50B}" dt="2023-09-18T13:12:21.053" v="1087" actId="26606"/>
          <ac:spMkLst>
            <pc:docMk/>
            <pc:sldMk cId="2027417162" sldId="300"/>
            <ac:spMk id="12" creationId="{9C8424AD-EE61-4FBC-ABA0-36E67508F2D0}"/>
          </ac:spMkLst>
        </pc:spChg>
        <pc:spChg chg="add">
          <ac:chgData name="Karen Costelloe" userId="ed505cf3-1311-477c-ac2e-621bbc4a039d" providerId="ADAL" clId="{704686AE-6899-4690-BD3D-526E8211E50B}" dt="2023-09-18T13:12:21.061" v="1088" actId="26606"/>
          <ac:spMkLst>
            <pc:docMk/>
            <pc:sldMk cId="2027417162" sldId="300"/>
            <ac:spMk id="14" creationId="{9A212F8F-D812-4A16-BE82-F3500DE32174}"/>
          </ac:spMkLst>
        </pc:spChg>
        <pc:spChg chg="add">
          <ac:chgData name="Karen Costelloe" userId="ed505cf3-1311-477c-ac2e-621bbc4a039d" providerId="ADAL" clId="{704686AE-6899-4690-BD3D-526E8211E50B}" dt="2023-09-18T13:12:21.061" v="1088" actId="26606"/>
          <ac:spMkLst>
            <pc:docMk/>
            <pc:sldMk cId="2027417162" sldId="300"/>
            <ac:spMk id="15" creationId="{D2CF1D1B-04ED-443D-A9FE-68BF8859BDD6}"/>
          </ac:spMkLst>
        </pc:spChg>
        <pc:graphicFrameChg chg="add mod modGraphic">
          <ac:chgData name="Karen Costelloe" userId="ed505cf3-1311-477c-ac2e-621bbc4a039d" providerId="ADAL" clId="{704686AE-6899-4690-BD3D-526E8211E50B}" dt="2023-09-18T13:12:21.061" v="1088" actId="26606"/>
          <ac:graphicFrameMkLst>
            <pc:docMk/>
            <pc:sldMk cId="2027417162" sldId="300"/>
            <ac:graphicFrameMk id="2" creationId="{55BC4ECF-68FD-F0F7-2651-3D2FC96C4A31}"/>
          </ac:graphicFrameMkLst>
        </pc:graphicFrameChg>
      </pc:sldChg>
      <pc:sldChg chg="addSp delSp modSp new mod">
        <pc:chgData name="Karen Costelloe" userId="ed505cf3-1311-477c-ac2e-621bbc4a039d" providerId="ADAL" clId="{704686AE-6899-4690-BD3D-526E8211E50B}" dt="2023-10-05T09:26:02.164" v="8795" actId="20577"/>
        <pc:sldMkLst>
          <pc:docMk/>
          <pc:sldMk cId="3292156995" sldId="300"/>
        </pc:sldMkLst>
        <pc:spChg chg="mod">
          <ac:chgData name="Karen Costelloe" userId="ed505cf3-1311-477c-ac2e-621bbc4a039d" providerId="ADAL" clId="{704686AE-6899-4690-BD3D-526E8211E50B}" dt="2023-10-05T09:12:26.980" v="8638" actId="122"/>
          <ac:spMkLst>
            <pc:docMk/>
            <pc:sldMk cId="3292156995" sldId="300"/>
            <ac:spMk id="2" creationId="{71062944-F819-4390-D1A8-226AB0022D98}"/>
          </ac:spMkLst>
        </pc:spChg>
        <pc:spChg chg="mod">
          <ac:chgData name="Karen Costelloe" userId="ed505cf3-1311-477c-ac2e-621bbc4a039d" providerId="ADAL" clId="{704686AE-6899-4690-BD3D-526E8211E50B}" dt="2023-09-18T13:46:11.787" v="1219" actId="14100"/>
          <ac:spMkLst>
            <pc:docMk/>
            <pc:sldMk cId="3292156995" sldId="300"/>
            <ac:spMk id="3" creationId="{A6DAEFB6-2CFD-7698-0346-1299D1BA7865}"/>
          </ac:spMkLst>
        </pc:spChg>
        <pc:spChg chg="mod">
          <ac:chgData name="Karen Costelloe" userId="ed505cf3-1311-477c-ac2e-621bbc4a039d" providerId="ADAL" clId="{704686AE-6899-4690-BD3D-526E8211E50B}" dt="2023-09-18T13:50:34.223" v="1508" actId="14100"/>
          <ac:spMkLst>
            <pc:docMk/>
            <pc:sldMk cId="3292156995" sldId="300"/>
            <ac:spMk id="4" creationId="{F4AA81F2-14BF-97DE-9262-CC705F18E09D}"/>
          </ac:spMkLst>
        </pc:spChg>
        <pc:spChg chg="add mod">
          <ac:chgData name="Karen Costelloe" userId="ed505cf3-1311-477c-ac2e-621bbc4a039d" providerId="ADAL" clId="{704686AE-6899-4690-BD3D-526E8211E50B}" dt="2023-10-05T09:26:02.164" v="8795" actId="20577"/>
          <ac:spMkLst>
            <pc:docMk/>
            <pc:sldMk cId="3292156995" sldId="300"/>
            <ac:spMk id="5" creationId="{0AE95066-5715-E2C6-A924-2D28CE7B4210}"/>
          </ac:spMkLst>
        </pc:spChg>
        <pc:graphicFrameChg chg="add del modGraphic">
          <ac:chgData name="Karen Costelloe" userId="ed505cf3-1311-477c-ac2e-621bbc4a039d" providerId="ADAL" clId="{704686AE-6899-4690-BD3D-526E8211E50B}" dt="2023-09-18T13:45:55.298" v="1211" actId="3680"/>
          <ac:graphicFrameMkLst>
            <pc:docMk/>
            <pc:sldMk cId="3292156995" sldId="300"/>
            <ac:graphicFrameMk id="5" creationId="{5F134A1C-7F4C-A1CD-57C0-50CBE190DD4A}"/>
          </ac:graphicFrameMkLst>
        </pc:graphicFrameChg>
        <pc:graphicFrameChg chg="add del">
          <ac:chgData name="Karen Costelloe" userId="ed505cf3-1311-477c-ac2e-621bbc4a039d" providerId="ADAL" clId="{704686AE-6899-4690-BD3D-526E8211E50B}" dt="2023-09-18T13:46:35.763" v="1221" actId="3680"/>
          <ac:graphicFrameMkLst>
            <pc:docMk/>
            <pc:sldMk cId="3292156995" sldId="300"/>
            <ac:graphicFrameMk id="6" creationId="{E82C23B2-1A32-D918-7D5C-915803C459F1}"/>
          </ac:graphicFrameMkLst>
        </pc:graphicFrameChg>
        <pc:graphicFrameChg chg="add mod modGraphic">
          <ac:chgData name="Karen Costelloe" userId="ed505cf3-1311-477c-ac2e-621bbc4a039d" providerId="ADAL" clId="{704686AE-6899-4690-BD3D-526E8211E50B}" dt="2023-10-05T09:23:58.982" v="8748" actId="20577"/>
          <ac:graphicFrameMkLst>
            <pc:docMk/>
            <pc:sldMk cId="3292156995" sldId="300"/>
            <ac:graphicFrameMk id="7" creationId="{AA8CDB7E-8E10-1FD5-1289-99D030455D81}"/>
          </ac:graphicFrameMkLst>
        </pc:graphicFrameChg>
      </pc:sldChg>
      <pc:sldChg chg="new del">
        <pc:chgData name="Karen Costelloe" userId="ed505cf3-1311-477c-ac2e-621bbc4a039d" providerId="ADAL" clId="{704686AE-6899-4690-BD3D-526E8211E50B}" dt="2023-09-18T12:58:50.516" v="669" actId="47"/>
        <pc:sldMkLst>
          <pc:docMk/>
          <pc:sldMk cId="4094699654" sldId="300"/>
        </pc:sldMkLst>
      </pc:sldChg>
      <pc:sldChg chg="addSp delSp modSp new del mod setBg modClrScheme addAnim delAnim chgLayout">
        <pc:chgData name="Karen Costelloe" userId="ed505cf3-1311-477c-ac2e-621bbc4a039d" providerId="ADAL" clId="{704686AE-6899-4690-BD3D-526E8211E50B}" dt="2023-09-18T14:06:19.772" v="1786" actId="47"/>
        <pc:sldMkLst>
          <pc:docMk/>
          <pc:sldMk cId="1555861415" sldId="301"/>
        </pc:sldMkLst>
        <pc:spChg chg="add del">
          <ac:chgData name="Karen Costelloe" userId="ed505cf3-1311-477c-ac2e-621bbc4a039d" providerId="ADAL" clId="{704686AE-6899-4690-BD3D-526E8211E50B}" dt="2023-09-18T14:00:44.306" v="1557" actId="478"/>
          <ac:spMkLst>
            <pc:docMk/>
            <pc:sldMk cId="1555861415" sldId="301"/>
            <ac:spMk id="3" creationId="{BCA54F7D-372B-1614-E549-46BD5A5F1203}"/>
          </ac:spMkLst>
        </pc:spChg>
        <pc:spChg chg="add mod">
          <ac:chgData name="Karen Costelloe" userId="ed505cf3-1311-477c-ac2e-621bbc4a039d" providerId="ADAL" clId="{704686AE-6899-4690-BD3D-526E8211E50B}" dt="2023-09-18T14:06:12.496" v="1785" actId="20577"/>
          <ac:spMkLst>
            <pc:docMk/>
            <pc:sldMk cId="1555861415" sldId="301"/>
            <ac:spMk id="4" creationId="{2C8FDB10-F1DA-4090-CCEF-1D10D0C387A1}"/>
          </ac:spMkLst>
        </pc:spChg>
        <pc:spChg chg="add mod">
          <ac:chgData name="Karen Costelloe" userId="ed505cf3-1311-477c-ac2e-621bbc4a039d" providerId="ADAL" clId="{704686AE-6899-4690-BD3D-526E8211E50B}" dt="2023-09-18T14:06:03.441" v="1774" actId="26606"/>
          <ac:spMkLst>
            <pc:docMk/>
            <pc:sldMk cId="1555861415" sldId="301"/>
            <ac:spMk id="5" creationId="{EE620A8B-A8AB-507D-39BC-E9A36D5F0C69}"/>
          </ac:spMkLst>
        </pc:spChg>
        <pc:spChg chg="add">
          <ac:chgData name="Karen Costelloe" userId="ed505cf3-1311-477c-ac2e-621bbc4a039d" providerId="ADAL" clId="{704686AE-6899-4690-BD3D-526E8211E50B}" dt="2023-09-18T14:06:03.441" v="1774" actId="26606"/>
          <ac:spMkLst>
            <pc:docMk/>
            <pc:sldMk cId="1555861415" sldId="301"/>
            <ac:spMk id="10" creationId="{313BE87B-D7FD-4BF3-A7BC-511F522528C2}"/>
          </ac:spMkLst>
        </pc:spChg>
        <pc:spChg chg="add del">
          <ac:chgData name="Karen Costelloe" userId="ed505cf3-1311-477c-ac2e-621bbc4a039d" providerId="ADAL" clId="{704686AE-6899-4690-BD3D-526E8211E50B}" dt="2023-09-18T14:06:02.011" v="1769" actId="26606"/>
          <ac:spMkLst>
            <pc:docMk/>
            <pc:sldMk cId="1555861415" sldId="301"/>
            <ac:spMk id="11" creationId="{8777B48D-7BF2-470D-876B-50CD5CC83EBA}"/>
          </ac:spMkLst>
        </pc:spChg>
        <pc:spChg chg="add">
          <ac:chgData name="Karen Costelloe" userId="ed505cf3-1311-477c-ac2e-621bbc4a039d" providerId="ADAL" clId="{704686AE-6899-4690-BD3D-526E8211E50B}" dt="2023-09-18T14:06:03.441" v="1774" actId="26606"/>
          <ac:spMkLst>
            <pc:docMk/>
            <pc:sldMk cId="1555861415" sldId="301"/>
            <ac:spMk id="12" creationId="{035A481B-C639-4892-B0EF-4D8373A9B06A}"/>
          </ac:spMkLst>
        </pc:spChg>
        <pc:spChg chg="add">
          <ac:chgData name="Karen Costelloe" userId="ed505cf3-1311-477c-ac2e-621bbc4a039d" providerId="ADAL" clId="{704686AE-6899-4690-BD3D-526E8211E50B}" dt="2023-09-18T14:06:03.441" v="1774" actId="26606"/>
          <ac:spMkLst>
            <pc:docMk/>
            <pc:sldMk cId="1555861415" sldId="301"/>
            <ac:spMk id="14" creationId="{052BD58B-6284-459E-9FF4-A97F3A569074}"/>
          </ac:spMkLst>
        </pc:spChg>
        <pc:spChg chg="add del">
          <ac:chgData name="Karen Costelloe" userId="ed505cf3-1311-477c-ac2e-621bbc4a039d" providerId="ADAL" clId="{704686AE-6899-4690-BD3D-526E8211E50B}" dt="2023-09-18T14:06:03.432" v="1773" actId="26606"/>
          <ac:spMkLst>
            <pc:docMk/>
            <pc:sldMk cId="1555861415" sldId="301"/>
            <ac:spMk id="20" creationId="{7A675F33-98AF-4B83-A3BB-0780A23145E6}"/>
          </ac:spMkLst>
        </pc:spChg>
        <pc:grpChg chg="add del">
          <ac:chgData name="Karen Costelloe" userId="ed505cf3-1311-477c-ac2e-621bbc4a039d" providerId="ADAL" clId="{704686AE-6899-4690-BD3D-526E8211E50B}" dt="2023-09-18T14:06:02.011" v="1769" actId="26606"/>
          <ac:grpSpMkLst>
            <pc:docMk/>
            <pc:sldMk cId="1555861415" sldId="301"/>
            <ac:grpSpMk id="13" creationId="{83DA8283-3FF4-47B3-9266-60768C743207}"/>
          </ac:grpSpMkLst>
        </pc:grpChg>
        <pc:grpChg chg="add">
          <ac:chgData name="Karen Costelloe" userId="ed505cf3-1311-477c-ac2e-621bbc4a039d" providerId="ADAL" clId="{704686AE-6899-4690-BD3D-526E8211E50B}" dt="2023-09-18T14:06:03.441" v="1774" actId="26606"/>
          <ac:grpSpMkLst>
            <pc:docMk/>
            <pc:sldMk cId="1555861415" sldId="301"/>
            <ac:grpSpMk id="16" creationId="{AE589C21-CEDE-4D90-AC85-6E43B68D1316}"/>
          </ac:grpSpMkLst>
        </pc:grpChg>
        <pc:picChg chg="add del">
          <ac:chgData name="Karen Costelloe" userId="ed505cf3-1311-477c-ac2e-621bbc4a039d" providerId="ADAL" clId="{704686AE-6899-4690-BD3D-526E8211E50B}" dt="2023-09-18T14:06:02.011" v="1769" actId="26606"/>
          <ac:picMkLst>
            <pc:docMk/>
            <pc:sldMk cId="1555861415" sldId="301"/>
            <ac:picMk id="7" creationId="{9D67C573-0552-E6B2-BA1F-1B288926E56D}"/>
          </ac:picMkLst>
        </pc:picChg>
        <pc:picChg chg="add del">
          <ac:chgData name="Karen Costelloe" userId="ed505cf3-1311-477c-ac2e-621bbc4a039d" providerId="ADAL" clId="{704686AE-6899-4690-BD3D-526E8211E50B}" dt="2023-09-18T14:06:03.432" v="1773" actId="26606"/>
          <ac:picMkLst>
            <pc:docMk/>
            <pc:sldMk cId="1555861415" sldId="301"/>
            <ac:picMk id="21" creationId="{CE15BAD3-E6D9-088B-64AF-879FA742AE2F}"/>
          </ac:picMkLst>
        </pc:picChg>
      </pc:sldChg>
      <pc:sldChg chg="new del">
        <pc:chgData name="Karen Costelloe" userId="ed505cf3-1311-477c-ac2e-621bbc4a039d" providerId="ADAL" clId="{704686AE-6899-4690-BD3D-526E8211E50B}" dt="2023-09-18T12:58:52.588" v="670" actId="47"/>
        <pc:sldMkLst>
          <pc:docMk/>
          <pc:sldMk cId="4289815926" sldId="301"/>
        </pc:sldMkLst>
      </pc:sldChg>
      <pc:sldChg chg="addSp delSp modSp new mod ord modNotesTx">
        <pc:chgData name="Karen Costelloe" userId="ed505cf3-1311-477c-ac2e-621bbc4a039d" providerId="ADAL" clId="{704686AE-6899-4690-BD3D-526E8211E50B}" dt="2023-10-05T09:34:43.659" v="9262" actId="6549"/>
        <pc:sldMkLst>
          <pc:docMk/>
          <pc:sldMk cId="1631042980" sldId="302"/>
        </pc:sldMkLst>
        <pc:spChg chg="add mod">
          <ac:chgData name="Karen Costelloe" userId="ed505cf3-1311-477c-ac2e-621bbc4a039d" providerId="ADAL" clId="{704686AE-6899-4690-BD3D-526E8211E50B}" dt="2023-09-18T15:10:54.811" v="3401" actId="14100"/>
          <ac:spMkLst>
            <pc:docMk/>
            <pc:sldMk cId="1631042980" sldId="302"/>
            <ac:spMk id="2" creationId="{2B86F5A8-C977-EEF5-ED24-F9AEF8465419}"/>
          </ac:spMkLst>
        </pc:spChg>
        <pc:spChg chg="add del mod">
          <ac:chgData name="Karen Costelloe" userId="ed505cf3-1311-477c-ac2e-621bbc4a039d" providerId="ADAL" clId="{704686AE-6899-4690-BD3D-526E8211E50B}" dt="2023-09-18T14:21:08.356" v="2044"/>
          <ac:spMkLst>
            <pc:docMk/>
            <pc:sldMk cId="1631042980" sldId="302"/>
            <ac:spMk id="3" creationId="{32A293A7-1713-5BF3-F6AD-04A2CAE3A29B}"/>
          </ac:spMkLst>
        </pc:spChg>
        <pc:spChg chg="add del mod">
          <ac:chgData name="Karen Costelloe" userId="ed505cf3-1311-477c-ac2e-621bbc4a039d" providerId="ADAL" clId="{704686AE-6899-4690-BD3D-526E8211E50B}" dt="2023-09-18T14:21:31.132" v="2049"/>
          <ac:spMkLst>
            <pc:docMk/>
            <pc:sldMk cId="1631042980" sldId="302"/>
            <ac:spMk id="4" creationId="{325D389E-495A-5A7D-DABC-51EFB9A9A846}"/>
          </ac:spMkLst>
        </pc:spChg>
        <pc:spChg chg="add del mod">
          <ac:chgData name="Karen Costelloe" userId="ed505cf3-1311-477c-ac2e-621bbc4a039d" providerId="ADAL" clId="{704686AE-6899-4690-BD3D-526E8211E50B}" dt="2023-09-18T14:21:31.132" v="2051"/>
          <ac:spMkLst>
            <pc:docMk/>
            <pc:sldMk cId="1631042980" sldId="302"/>
            <ac:spMk id="5" creationId="{7CC4F5AE-A3AB-9763-1174-9B44508FE39E}"/>
          </ac:spMkLst>
        </pc:spChg>
        <pc:spChg chg="add del mod">
          <ac:chgData name="Karen Costelloe" userId="ed505cf3-1311-477c-ac2e-621bbc4a039d" providerId="ADAL" clId="{704686AE-6899-4690-BD3D-526E8211E50B}" dt="2023-09-18T14:21:31.132" v="2053"/>
          <ac:spMkLst>
            <pc:docMk/>
            <pc:sldMk cId="1631042980" sldId="302"/>
            <ac:spMk id="6" creationId="{A7212EC2-E671-BDE4-B628-CC3160065BE3}"/>
          </ac:spMkLst>
        </pc:spChg>
        <pc:spChg chg="add mod">
          <ac:chgData name="Karen Costelloe" userId="ed505cf3-1311-477c-ac2e-621bbc4a039d" providerId="ADAL" clId="{704686AE-6899-4690-BD3D-526E8211E50B}" dt="2023-10-05T09:34:43.659" v="9262" actId="6549"/>
          <ac:spMkLst>
            <pc:docMk/>
            <pc:sldMk cId="1631042980" sldId="302"/>
            <ac:spMk id="7" creationId="{00F757EF-217A-103F-1CBE-EB37F042621F}"/>
          </ac:spMkLst>
        </pc:spChg>
      </pc:sldChg>
      <pc:sldChg chg="new del">
        <pc:chgData name="Karen Costelloe" userId="ed505cf3-1311-477c-ac2e-621bbc4a039d" providerId="ADAL" clId="{704686AE-6899-4690-BD3D-526E8211E50B}" dt="2023-09-18T12:58:46.941" v="668" actId="47"/>
        <pc:sldMkLst>
          <pc:docMk/>
          <pc:sldMk cId="2412420400" sldId="302"/>
        </pc:sldMkLst>
      </pc:sldChg>
      <pc:sldChg chg="addSp delSp modSp new mod ord">
        <pc:chgData name="Karen Costelloe" userId="ed505cf3-1311-477c-ac2e-621bbc4a039d" providerId="ADAL" clId="{704686AE-6899-4690-BD3D-526E8211E50B}" dt="2023-10-04T09:22:29.711" v="6898" actId="20577"/>
        <pc:sldMkLst>
          <pc:docMk/>
          <pc:sldMk cId="906197223" sldId="303"/>
        </pc:sldMkLst>
        <pc:spChg chg="add mod">
          <ac:chgData name="Karen Costelloe" userId="ed505cf3-1311-477c-ac2e-621bbc4a039d" providerId="ADAL" clId="{704686AE-6899-4690-BD3D-526E8211E50B}" dt="2023-09-19T15:56:33.425" v="4186" actId="255"/>
          <ac:spMkLst>
            <pc:docMk/>
            <pc:sldMk cId="906197223" sldId="303"/>
            <ac:spMk id="2" creationId="{2DDF5B35-BC42-20AA-2EC0-3905C8796842}"/>
          </ac:spMkLst>
        </pc:spChg>
        <pc:spChg chg="add del mod">
          <ac:chgData name="Karen Costelloe" userId="ed505cf3-1311-477c-ac2e-621bbc4a039d" providerId="ADAL" clId="{704686AE-6899-4690-BD3D-526E8211E50B}" dt="2023-09-18T14:50:05.431" v="2857" actId="47"/>
          <ac:spMkLst>
            <pc:docMk/>
            <pc:sldMk cId="906197223" sldId="303"/>
            <ac:spMk id="3" creationId="{6E3AE8CB-8E9C-D0DA-23C5-F320D509AFF5}"/>
          </ac:spMkLst>
        </pc:spChg>
        <pc:spChg chg="add mod">
          <ac:chgData name="Karen Costelloe" userId="ed505cf3-1311-477c-ac2e-621bbc4a039d" providerId="ADAL" clId="{704686AE-6899-4690-BD3D-526E8211E50B}" dt="2023-09-19T15:57:24.939" v="4226" actId="20577"/>
          <ac:spMkLst>
            <pc:docMk/>
            <pc:sldMk cId="906197223" sldId="303"/>
            <ac:spMk id="4" creationId="{AA4DB103-A5DD-3E60-9FBB-82760B9F47A2}"/>
          </ac:spMkLst>
        </pc:spChg>
        <pc:spChg chg="add mod">
          <ac:chgData name="Karen Costelloe" userId="ed505cf3-1311-477c-ac2e-621bbc4a039d" providerId="ADAL" clId="{704686AE-6899-4690-BD3D-526E8211E50B}" dt="2023-10-04T09:22:29.711" v="6898" actId="20577"/>
          <ac:spMkLst>
            <pc:docMk/>
            <pc:sldMk cId="906197223" sldId="303"/>
            <ac:spMk id="5" creationId="{382EDBC2-D4DA-6E64-B042-804C43E62D14}"/>
          </ac:spMkLst>
        </pc:spChg>
      </pc:sldChg>
      <pc:sldChg chg="addSp modSp new del mod ord">
        <pc:chgData name="Karen Costelloe" userId="ed505cf3-1311-477c-ac2e-621bbc4a039d" providerId="ADAL" clId="{704686AE-6899-4690-BD3D-526E8211E50B}" dt="2023-09-18T14:38:39.108" v="2740" actId="47"/>
        <pc:sldMkLst>
          <pc:docMk/>
          <pc:sldMk cId="977005152" sldId="303"/>
        </pc:sldMkLst>
        <pc:spChg chg="add mod">
          <ac:chgData name="Karen Costelloe" userId="ed505cf3-1311-477c-ac2e-621bbc4a039d" providerId="ADAL" clId="{704686AE-6899-4690-BD3D-526E8211E50B}" dt="2023-09-18T14:36:29.956" v="2726" actId="14100"/>
          <ac:spMkLst>
            <pc:docMk/>
            <pc:sldMk cId="977005152" sldId="303"/>
            <ac:spMk id="2" creationId="{8A841969-F603-BC37-696E-50EF059B42FF}"/>
          </ac:spMkLst>
        </pc:spChg>
        <pc:graphicFrameChg chg="add mod modGraphic">
          <ac:chgData name="Karen Costelloe" userId="ed505cf3-1311-477c-ac2e-621bbc4a039d" providerId="ADAL" clId="{704686AE-6899-4690-BD3D-526E8211E50B}" dt="2023-09-18T14:38:35.079" v="2739" actId="14100"/>
          <ac:graphicFrameMkLst>
            <pc:docMk/>
            <pc:sldMk cId="977005152" sldId="303"/>
            <ac:graphicFrameMk id="3" creationId="{0C8B26F1-6CD0-8998-AE20-AE52F1E81318}"/>
          </ac:graphicFrameMkLst>
        </pc:graphicFrameChg>
      </pc:sldChg>
      <pc:sldChg chg="modSp new del mod">
        <pc:chgData name="Karen Costelloe" userId="ed505cf3-1311-477c-ac2e-621bbc4a039d" providerId="ADAL" clId="{704686AE-6899-4690-BD3D-526E8211E50B}" dt="2023-09-18T14:04:37.015" v="1741" actId="47"/>
        <pc:sldMkLst>
          <pc:docMk/>
          <pc:sldMk cId="2741048228" sldId="303"/>
        </pc:sldMkLst>
        <pc:spChg chg="mod">
          <ac:chgData name="Karen Costelloe" userId="ed505cf3-1311-477c-ac2e-621bbc4a039d" providerId="ADAL" clId="{704686AE-6899-4690-BD3D-526E8211E50B}" dt="2023-09-18T14:02:48.077" v="1740" actId="20577"/>
          <ac:spMkLst>
            <pc:docMk/>
            <pc:sldMk cId="2741048228" sldId="303"/>
            <ac:spMk id="2" creationId="{5EF9189B-5407-FC7F-8C15-2559BCEE30AD}"/>
          </ac:spMkLst>
        </pc:spChg>
        <pc:spChg chg="mod">
          <ac:chgData name="Karen Costelloe" userId="ed505cf3-1311-477c-ac2e-621bbc4a039d" providerId="ADAL" clId="{704686AE-6899-4690-BD3D-526E8211E50B}" dt="2023-09-18T14:02:00.614" v="1593" actId="255"/>
          <ac:spMkLst>
            <pc:docMk/>
            <pc:sldMk cId="2741048228" sldId="303"/>
            <ac:spMk id="3" creationId="{76C19036-A379-EF48-A63A-64480C7759D0}"/>
          </ac:spMkLst>
        </pc:spChg>
      </pc:sldChg>
      <pc:sldChg chg="addSp delSp modSp new mod ord modNotesTx">
        <pc:chgData name="Karen Costelloe" userId="ed505cf3-1311-477c-ac2e-621bbc4a039d" providerId="ADAL" clId="{704686AE-6899-4690-BD3D-526E8211E50B}" dt="2023-10-04T15:21:32.232" v="8399" actId="20577"/>
        <pc:sldMkLst>
          <pc:docMk/>
          <pc:sldMk cId="3459803575" sldId="304"/>
        </pc:sldMkLst>
        <pc:spChg chg="add del mod">
          <ac:chgData name="Karen Costelloe" userId="ed505cf3-1311-477c-ac2e-621bbc4a039d" providerId="ADAL" clId="{704686AE-6899-4690-BD3D-526E8211E50B}" dt="2023-09-18T14:56:30.629" v="3196"/>
          <ac:spMkLst>
            <pc:docMk/>
            <pc:sldMk cId="3459803575" sldId="304"/>
            <ac:spMk id="2" creationId="{DB6CE6E9-C83C-F095-E68F-55FC91CF363D}"/>
          </ac:spMkLst>
        </pc:spChg>
        <pc:spChg chg="add del mod">
          <ac:chgData name="Karen Costelloe" userId="ed505cf3-1311-477c-ac2e-621bbc4a039d" providerId="ADAL" clId="{704686AE-6899-4690-BD3D-526E8211E50B}" dt="2023-10-02T11:54:50.752" v="6035" actId="478"/>
          <ac:spMkLst>
            <pc:docMk/>
            <pc:sldMk cId="3459803575" sldId="304"/>
            <ac:spMk id="3" creationId="{A3157563-E93A-A786-2D7B-D117521C5CC9}"/>
          </ac:spMkLst>
        </pc:spChg>
        <pc:spChg chg="add mod">
          <ac:chgData name="Karen Costelloe" userId="ed505cf3-1311-477c-ac2e-621bbc4a039d" providerId="ADAL" clId="{704686AE-6899-4690-BD3D-526E8211E50B}" dt="2023-10-04T15:21:32.232" v="8399" actId="20577"/>
          <ac:spMkLst>
            <pc:docMk/>
            <pc:sldMk cId="3459803575" sldId="304"/>
            <ac:spMk id="4" creationId="{70BB733B-4C17-A08C-519C-859AC59A9905}"/>
          </ac:spMkLst>
        </pc:spChg>
      </pc:sldChg>
      <pc:sldChg chg="new del">
        <pc:chgData name="Karen Costelloe" userId="ed505cf3-1311-477c-ac2e-621bbc4a039d" providerId="ADAL" clId="{704686AE-6899-4690-BD3D-526E8211E50B}" dt="2023-09-18T15:32:10.125" v="3949" actId="47"/>
        <pc:sldMkLst>
          <pc:docMk/>
          <pc:sldMk cId="4145918006" sldId="305"/>
        </pc:sldMkLst>
      </pc:sldChg>
      <pc:sldChg chg="addSp modSp new mod ord">
        <pc:chgData name="Karen Costelloe" userId="ed505cf3-1311-477c-ac2e-621bbc4a039d" providerId="ADAL" clId="{704686AE-6899-4690-BD3D-526E8211E50B}" dt="2023-10-04T15:20:28.844" v="8388" actId="20577"/>
        <pc:sldMkLst>
          <pc:docMk/>
          <pc:sldMk cId="1552196881" sldId="306"/>
        </pc:sldMkLst>
        <pc:spChg chg="add mod">
          <ac:chgData name="Karen Costelloe" userId="ed505cf3-1311-477c-ac2e-621bbc4a039d" providerId="ADAL" clId="{704686AE-6899-4690-BD3D-526E8211E50B}" dt="2023-09-18T15:25:23.104" v="3688" actId="14100"/>
          <ac:spMkLst>
            <pc:docMk/>
            <pc:sldMk cId="1552196881" sldId="306"/>
            <ac:spMk id="2" creationId="{4DF8DFC5-6623-DF30-2B7C-E72714852C6B}"/>
          </ac:spMkLst>
        </pc:spChg>
        <pc:spChg chg="add mod">
          <ac:chgData name="Karen Costelloe" userId="ed505cf3-1311-477c-ac2e-621bbc4a039d" providerId="ADAL" clId="{704686AE-6899-4690-BD3D-526E8211E50B}" dt="2023-10-04T15:20:28.844" v="8388" actId="20577"/>
          <ac:spMkLst>
            <pc:docMk/>
            <pc:sldMk cId="1552196881" sldId="306"/>
            <ac:spMk id="3" creationId="{4A611305-9E70-7506-1960-179469CB3E7D}"/>
          </ac:spMkLst>
        </pc:spChg>
      </pc:sldChg>
      <pc:sldChg chg="addSp delSp modSp new mod ord">
        <pc:chgData name="Karen Costelloe" userId="ed505cf3-1311-477c-ac2e-621bbc4a039d" providerId="ADAL" clId="{704686AE-6899-4690-BD3D-526E8211E50B}" dt="2023-09-18T15:31:20.807" v="3947" actId="478"/>
        <pc:sldMkLst>
          <pc:docMk/>
          <pc:sldMk cId="3710010382" sldId="307"/>
        </pc:sldMkLst>
        <pc:spChg chg="del mod">
          <ac:chgData name="Karen Costelloe" userId="ed505cf3-1311-477c-ac2e-621bbc4a039d" providerId="ADAL" clId="{704686AE-6899-4690-BD3D-526E8211E50B}" dt="2023-09-18T15:31:20.807" v="3947" actId="478"/>
          <ac:spMkLst>
            <pc:docMk/>
            <pc:sldMk cId="3710010382" sldId="307"/>
            <ac:spMk id="2" creationId="{1BB122E7-84E9-1957-18AD-D476B699AAF7}"/>
          </ac:spMkLst>
        </pc:spChg>
        <pc:spChg chg="mod">
          <ac:chgData name="Karen Costelloe" userId="ed505cf3-1311-477c-ac2e-621bbc4a039d" providerId="ADAL" clId="{704686AE-6899-4690-BD3D-526E8211E50B}" dt="2023-09-18T15:31:03.363" v="3945" actId="20577"/>
          <ac:spMkLst>
            <pc:docMk/>
            <pc:sldMk cId="3710010382" sldId="307"/>
            <ac:spMk id="3" creationId="{075344E5-FB73-E520-EB5D-6CF8E0BCF37C}"/>
          </ac:spMkLst>
        </pc:spChg>
        <pc:spChg chg="add mod">
          <ac:chgData name="Karen Costelloe" userId="ed505cf3-1311-477c-ac2e-621bbc4a039d" providerId="ADAL" clId="{704686AE-6899-4690-BD3D-526E8211E50B}" dt="2023-09-18T15:28:00.478" v="3698" actId="1076"/>
          <ac:spMkLst>
            <pc:docMk/>
            <pc:sldMk cId="3710010382" sldId="307"/>
            <ac:spMk id="5" creationId="{705012FF-9693-3E55-C311-F5D191DCAAEE}"/>
          </ac:spMkLst>
        </pc:spChg>
      </pc:sldChg>
      <pc:sldChg chg="addSp modSp new mod setBg">
        <pc:chgData name="Karen Costelloe" userId="ed505cf3-1311-477c-ac2e-621bbc4a039d" providerId="ADAL" clId="{704686AE-6899-4690-BD3D-526E8211E50B}" dt="2023-10-02T11:35:41.729" v="5343" actId="26606"/>
        <pc:sldMkLst>
          <pc:docMk/>
          <pc:sldMk cId="503126160" sldId="308"/>
        </pc:sldMkLst>
        <pc:spChg chg="mod">
          <ac:chgData name="Karen Costelloe" userId="ed505cf3-1311-477c-ac2e-621bbc4a039d" providerId="ADAL" clId="{704686AE-6899-4690-BD3D-526E8211E50B}" dt="2023-10-02T11:35:41.729" v="5343" actId="26606"/>
          <ac:spMkLst>
            <pc:docMk/>
            <pc:sldMk cId="503126160" sldId="308"/>
            <ac:spMk id="2" creationId="{94588851-5810-A518-0D47-286EA78746F8}"/>
          </ac:spMkLst>
        </pc:spChg>
        <pc:spChg chg="mod">
          <ac:chgData name="Karen Costelloe" userId="ed505cf3-1311-477c-ac2e-621bbc4a039d" providerId="ADAL" clId="{704686AE-6899-4690-BD3D-526E8211E50B}" dt="2023-10-02T11:35:41.729" v="5343" actId="26606"/>
          <ac:spMkLst>
            <pc:docMk/>
            <pc:sldMk cId="503126160" sldId="308"/>
            <ac:spMk id="3" creationId="{A760D07D-AA9F-B2F9-2A8A-646FD06CC0D9}"/>
          </ac:spMkLst>
        </pc:spChg>
        <pc:spChg chg="add">
          <ac:chgData name="Karen Costelloe" userId="ed505cf3-1311-477c-ac2e-621bbc4a039d" providerId="ADAL" clId="{704686AE-6899-4690-BD3D-526E8211E50B}" dt="2023-10-02T11:35:41.729" v="5343" actId="26606"/>
          <ac:spMkLst>
            <pc:docMk/>
            <pc:sldMk cId="503126160" sldId="308"/>
            <ac:spMk id="9" creationId="{B9403C7F-76AE-4587-92A2-D4E41EBE68BD}"/>
          </ac:spMkLst>
        </pc:spChg>
        <pc:grpChg chg="add">
          <ac:chgData name="Karen Costelloe" userId="ed505cf3-1311-477c-ac2e-621bbc4a039d" providerId="ADAL" clId="{704686AE-6899-4690-BD3D-526E8211E50B}" dt="2023-10-02T11:35:41.729" v="5343" actId="26606"/>
          <ac:grpSpMkLst>
            <pc:docMk/>
            <pc:sldMk cId="503126160" sldId="308"/>
            <ac:grpSpMk id="11" creationId="{D6C71778-3DDA-4748-AEBB-2A4B75016325}"/>
          </ac:grpSpMkLst>
        </pc:grpChg>
        <pc:picChg chg="add">
          <ac:chgData name="Karen Costelloe" userId="ed505cf3-1311-477c-ac2e-621bbc4a039d" providerId="ADAL" clId="{704686AE-6899-4690-BD3D-526E8211E50B}" dt="2023-10-02T11:35:41.729" v="5343" actId="26606"/>
          <ac:picMkLst>
            <pc:docMk/>
            <pc:sldMk cId="503126160" sldId="308"/>
            <ac:picMk id="5" creationId="{BAC528AC-B19E-5A02-4CE1-716A96FEC8CF}"/>
          </ac:picMkLst>
        </pc:picChg>
      </pc:sldChg>
      <pc:sldChg chg="modSp new del mod ord">
        <pc:chgData name="Karen Costelloe" userId="ed505cf3-1311-477c-ac2e-621bbc4a039d" providerId="ADAL" clId="{704686AE-6899-4690-BD3D-526E8211E50B}" dt="2023-09-20T14:20:09.515" v="4770" actId="47"/>
        <pc:sldMkLst>
          <pc:docMk/>
          <pc:sldMk cId="3720193912" sldId="308"/>
        </pc:sldMkLst>
        <pc:spChg chg="mod">
          <ac:chgData name="Karen Costelloe" userId="ed505cf3-1311-477c-ac2e-621bbc4a039d" providerId="ADAL" clId="{704686AE-6899-4690-BD3D-526E8211E50B}" dt="2023-09-20T14:20:05" v="4769" actId="20577"/>
          <ac:spMkLst>
            <pc:docMk/>
            <pc:sldMk cId="3720193912" sldId="308"/>
            <ac:spMk id="2" creationId="{ACFAAC4E-59D7-E510-0D82-9CF086761EF7}"/>
          </ac:spMkLst>
        </pc:spChg>
        <pc:spChg chg="mod">
          <ac:chgData name="Karen Costelloe" userId="ed505cf3-1311-477c-ac2e-621bbc4a039d" providerId="ADAL" clId="{704686AE-6899-4690-BD3D-526E8211E50B}" dt="2023-09-20T14:18:53.248" v="4724" actId="255"/>
          <ac:spMkLst>
            <pc:docMk/>
            <pc:sldMk cId="3720193912" sldId="308"/>
            <ac:spMk id="3" creationId="{3FD68462-BDE0-F691-9B4F-D2064B3DF8D2}"/>
          </ac:spMkLst>
        </pc:spChg>
      </pc:sldChg>
      <pc:sldChg chg="addSp delSp modSp new mod ord setBg delDesignElem modNotesTx">
        <pc:chgData name="Karen Costelloe" userId="ed505cf3-1311-477c-ac2e-621bbc4a039d" providerId="ADAL" clId="{704686AE-6899-4690-BD3D-526E8211E50B}" dt="2023-10-05T10:20:20.835" v="9263" actId="1076"/>
        <pc:sldMkLst>
          <pc:docMk/>
          <pc:sldMk cId="1519454624" sldId="309"/>
        </pc:sldMkLst>
        <pc:spChg chg="mod">
          <ac:chgData name="Karen Costelloe" userId="ed505cf3-1311-477c-ac2e-621bbc4a039d" providerId="ADAL" clId="{704686AE-6899-4690-BD3D-526E8211E50B}" dt="2023-10-02T11:33:57.940" v="5334" actId="14100"/>
          <ac:spMkLst>
            <pc:docMk/>
            <pc:sldMk cId="1519454624" sldId="309"/>
            <ac:spMk id="2" creationId="{700E40BE-681C-A71F-F0C1-B8748033A2A8}"/>
          </ac:spMkLst>
        </pc:spChg>
        <pc:spChg chg="add del mod">
          <ac:chgData name="Karen Costelloe" userId="ed505cf3-1311-477c-ac2e-621bbc4a039d" providerId="ADAL" clId="{704686AE-6899-4690-BD3D-526E8211E50B}" dt="2023-10-02T11:33:50.291" v="5332" actId="26606"/>
          <ac:spMkLst>
            <pc:docMk/>
            <pc:sldMk cId="1519454624" sldId="309"/>
            <ac:spMk id="3" creationId="{FD72EE46-4EFF-8CED-F8C3-B4F33500DAA4}"/>
          </ac:spMkLst>
        </pc:spChg>
        <pc:spChg chg="add del">
          <ac:chgData name="Karen Costelloe" userId="ed505cf3-1311-477c-ac2e-621bbc4a039d" providerId="ADAL" clId="{704686AE-6899-4690-BD3D-526E8211E50B}" dt="2023-10-02T11:33:50.276" v="5331" actId="26606"/>
          <ac:spMkLst>
            <pc:docMk/>
            <pc:sldMk cId="1519454624" sldId="309"/>
            <ac:spMk id="8" creationId="{7509B08A-C1EC-478C-86AF-60ADE06D9BBB}"/>
          </ac:spMkLst>
        </pc:spChg>
        <pc:spChg chg="add del">
          <ac:chgData name="Karen Costelloe" userId="ed505cf3-1311-477c-ac2e-621bbc4a039d" providerId="ADAL" clId="{704686AE-6899-4690-BD3D-526E8211E50B}" dt="2023-10-02T11:33:50.276" v="5331" actId="26606"/>
          <ac:spMkLst>
            <pc:docMk/>
            <pc:sldMk cId="1519454624" sldId="309"/>
            <ac:spMk id="10" creationId="{221CC330-4259-4C32-BF8B-5FE13FFABB3A}"/>
          </ac:spMkLst>
        </pc:spChg>
        <pc:spChg chg="add del">
          <ac:chgData name="Karen Costelloe" userId="ed505cf3-1311-477c-ac2e-621bbc4a039d" providerId="ADAL" clId="{704686AE-6899-4690-BD3D-526E8211E50B}" dt="2023-10-02T11:33:44.836" v="5329" actId="26606"/>
          <ac:spMkLst>
            <pc:docMk/>
            <pc:sldMk cId="1519454624" sldId="309"/>
            <ac:spMk id="19" creationId="{7A675F33-98AF-4B83-A3BB-0780A23145E6}"/>
          </ac:spMkLst>
        </pc:spChg>
        <pc:spChg chg="add del">
          <ac:chgData name="Karen Costelloe" userId="ed505cf3-1311-477c-ac2e-621bbc4a039d" providerId="ADAL" clId="{704686AE-6899-4690-BD3D-526E8211E50B}" dt="2023-10-02T11:35:36.285" v="5342"/>
          <ac:spMkLst>
            <pc:docMk/>
            <pc:sldMk cId="1519454624" sldId="309"/>
            <ac:spMk id="20" creationId="{762362DE-7747-4D8B-99FA-8E36F0B15FF7}"/>
          </ac:spMkLst>
        </pc:spChg>
        <pc:spChg chg="add del">
          <ac:chgData name="Karen Costelloe" userId="ed505cf3-1311-477c-ac2e-621bbc4a039d" providerId="ADAL" clId="{704686AE-6899-4690-BD3D-526E8211E50B}" dt="2023-10-02T11:33:50.276" v="5331" actId="26606"/>
          <ac:spMkLst>
            <pc:docMk/>
            <pc:sldMk cId="1519454624" sldId="309"/>
            <ac:spMk id="21" creationId="{FD72EE46-4EFF-8CED-F8C3-B4F33500DAA4}"/>
          </ac:spMkLst>
        </pc:spChg>
        <pc:grpChg chg="add del">
          <ac:chgData name="Karen Costelloe" userId="ed505cf3-1311-477c-ac2e-621bbc4a039d" providerId="ADAL" clId="{704686AE-6899-4690-BD3D-526E8211E50B}" dt="2023-10-02T11:35:36.285" v="5342"/>
          <ac:grpSpMkLst>
            <pc:docMk/>
            <pc:sldMk cId="1519454624" sldId="309"/>
            <ac:grpSpMk id="22" creationId="{25123E6E-F713-4254-A6BF-358CC8EC6C95}"/>
          </ac:grpSpMkLst>
        </pc:grpChg>
        <pc:picChg chg="add del">
          <ac:chgData name="Karen Costelloe" userId="ed505cf3-1311-477c-ac2e-621bbc4a039d" providerId="ADAL" clId="{704686AE-6899-4690-BD3D-526E8211E50B}" dt="2023-10-02T11:33:44.836" v="5329" actId="26606"/>
          <ac:picMkLst>
            <pc:docMk/>
            <pc:sldMk cId="1519454624" sldId="309"/>
            <ac:picMk id="5" creationId="{698DA962-DCA4-8F6C-A324-AD09446BEB96}"/>
          </ac:picMkLst>
        </pc:picChg>
        <pc:picChg chg="add mod">
          <ac:chgData name="Karen Costelloe" userId="ed505cf3-1311-477c-ac2e-621bbc4a039d" providerId="ADAL" clId="{704686AE-6899-4690-BD3D-526E8211E50B}" dt="2023-10-05T10:20:20.835" v="9263" actId="1076"/>
          <ac:picMkLst>
            <pc:docMk/>
            <pc:sldMk cId="1519454624" sldId="309"/>
            <ac:picMk id="7" creationId="{0654A1C3-2406-D5F9-950E-6223DC8E92CB}"/>
          </ac:picMkLst>
        </pc:picChg>
        <pc:cxnChg chg="add del">
          <ac:chgData name="Karen Costelloe" userId="ed505cf3-1311-477c-ac2e-621bbc4a039d" providerId="ADAL" clId="{704686AE-6899-4690-BD3D-526E8211E50B}" dt="2023-10-02T11:33:44.836" v="5329" actId="26606"/>
          <ac:cxnSpMkLst>
            <pc:docMk/>
            <pc:sldMk cId="1519454624" sldId="309"/>
            <ac:cxnSpMk id="9" creationId="{8FD48FB1-66D8-4676-B0AA-C139A1DB78D1}"/>
          </ac:cxnSpMkLst>
        </pc:cxnChg>
        <pc:cxnChg chg="add del">
          <ac:chgData name="Karen Costelloe" userId="ed505cf3-1311-477c-ac2e-621bbc4a039d" providerId="ADAL" clId="{704686AE-6899-4690-BD3D-526E8211E50B}" dt="2023-10-02T11:33:44.836" v="5329" actId="26606"/>
          <ac:cxnSpMkLst>
            <pc:docMk/>
            <pc:sldMk cId="1519454624" sldId="309"/>
            <ac:cxnSpMk id="11" creationId="{F033F5AE-6728-4F19-8DED-658E674B31B9}"/>
          </ac:cxnSpMkLst>
        </pc:cxnChg>
        <pc:cxnChg chg="add del">
          <ac:chgData name="Karen Costelloe" userId="ed505cf3-1311-477c-ac2e-621bbc4a039d" providerId="ADAL" clId="{704686AE-6899-4690-BD3D-526E8211E50B}" dt="2023-10-02T11:35:36.285" v="5342"/>
          <ac:cxnSpMkLst>
            <pc:docMk/>
            <pc:sldMk cId="1519454624" sldId="309"/>
            <ac:cxnSpMk id="12" creationId="{ADBE6588-EE16-4389-857C-86A156D49E5D}"/>
          </ac:cxnSpMkLst>
        </pc:cxnChg>
        <pc:cxnChg chg="add del">
          <ac:chgData name="Karen Costelloe" userId="ed505cf3-1311-477c-ac2e-621bbc4a039d" providerId="ADAL" clId="{704686AE-6899-4690-BD3D-526E8211E50B}" dt="2023-10-02T11:33:44.836" v="5329" actId="26606"/>
          <ac:cxnSpMkLst>
            <pc:docMk/>
            <pc:sldMk cId="1519454624" sldId="309"/>
            <ac:cxnSpMk id="13" creationId="{82C7D74A-18BA-4709-A808-44E8815C4430}"/>
          </ac:cxnSpMkLst>
        </pc:cxnChg>
        <pc:cxnChg chg="add del">
          <ac:chgData name="Karen Costelloe" userId="ed505cf3-1311-477c-ac2e-621bbc4a039d" providerId="ADAL" clId="{704686AE-6899-4690-BD3D-526E8211E50B}" dt="2023-10-02T11:35:36.285" v="5342"/>
          <ac:cxnSpMkLst>
            <pc:docMk/>
            <pc:sldMk cId="1519454624" sldId="309"/>
            <ac:cxnSpMk id="14" creationId="{17FD48D2-B0A7-413D-B947-AA55AC1296D5}"/>
          </ac:cxnSpMkLst>
        </pc:cxnChg>
        <pc:cxnChg chg="add del">
          <ac:chgData name="Karen Costelloe" userId="ed505cf3-1311-477c-ac2e-621bbc4a039d" providerId="ADAL" clId="{704686AE-6899-4690-BD3D-526E8211E50B}" dt="2023-10-02T11:33:44.836" v="5329" actId="26606"/>
          <ac:cxnSpMkLst>
            <pc:docMk/>
            <pc:sldMk cId="1519454624" sldId="309"/>
            <ac:cxnSpMk id="15" creationId="{B5164A3F-1561-4039-8185-AB0EEB713EA7}"/>
          </ac:cxnSpMkLst>
        </pc:cxnChg>
        <pc:cxnChg chg="add del">
          <ac:chgData name="Karen Costelloe" userId="ed505cf3-1311-477c-ac2e-621bbc4a039d" providerId="ADAL" clId="{704686AE-6899-4690-BD3D-526E8211E50B}" dt="2023-10-02T11:35:36.285" v="5342"/>
          <ac:cxnSpMkLst>
            <pc:docMk/>
            <pc:sldMk cId="1519454624" sldId="309"/>
            <ac:cxnSpMk id="16" creationId="{2BE668D0-D906-4EEE-B32F-8C028624B837}"/>
          </ac:cxnSpMkLst>
        </pc:cxnChg>
        <pc:cxnChg chg="add del">
          <ac:chgData name="Karen Costelloe" userId="ed505cf3-1311-477c-ac2e-621bbc4a039d" providerId="ADAL" clId="{704686AE-6899-4690-BD3D-526E8211E50B}" dt="2023-10-02T11:33:44.836" v="5329" actId="26606"/>
          <ac:cxnSpMkLst>
            <pc:docMk/>
            <pc:sldMk cId="1519454624" sldId="309"/>
            <ac:cxnSpMk id="17" creationId="{2A35DB53-42BE-460E-9CA1-1294C98463CB}"/>
          </ac:cxnSpMkLst>
        </pc:cxnChg>
        <pc:cxnChg chg="add del">
          <ac:chgData name="Karen Costelloe" userId="ed505cf3-1311-477c-ac2e-621bbc4a039d" providerId="ADAL" clId="{704686AE-6899-4690-BD3D-526E8211E50B}" dt="2023-10-02T11:35:36.285" v="5342"/>
          <ac:cxnSpMkLst>
            <pc:docMk/>
            <pc:sldMk cId="1519454624" sldId="309"/>
            <ac:cxnSpMk id="18" creationId="{D1DE67A3-B8F6-4CFD-A8E0-D15200F23152}"/>
          </ac:cxnSpMkLst>
        </pc:cxnChg>
        <pc:cxnChg chg="add del">
          <ac:chgData name="Karen Costelloe" userId="ed505cf3-1311-477c-ac2e-621bbc4a039d" providerId="ADAL" clId="{704686AE-6899-4690-BD3D-526E8211E50B}" dt="2023-10-02T11:35:36.285" v="5342"/>
          <ac:cxnSpMkLst>
            <pc:docMk/>
            <pc:sldMk cId="1519454624" sldId="309"/>
            <ac:cxnSpMk id="28" creationId="{0512F9CB-A1A0-4043-A103-F6A4B94B695A}"/>
          </ac:cxnSpMkLst>
        </pc:cxnChg>
      </pc:sldChg>
      <pc:sldChg chg="new del">
        <pc:chgData name="Karen Costelloe" userId="ed505cf3-1311-477c-ac2e-621bbc4a039d" providerId="ADAL" clId="{704686AE-6899-4690-BD3D-526E8211E50B}" dt="2023-10-02T10:50:55.049" v="4966" actId="2696"/>
        <pc:sldMkLst>
          <pc:docMk/>
          <pc:sldMk cId="1958129253" sldId="309"/>
        </pc:sldMkLst>
      </pc:sldChg>
      <pc:sldChg chg="addSp delSp modSp new mod setBg">
        <pc:chgData name="Karen Costelloe" userId="ed505cf3-1311-477c-ac2e-621bbc4a039d" providerId="ADAL" clId="{704686AE-6899-4690-BD3D-526E8211E50B}" dt="2023-10-02T11:55:45.557" v="6044" actId="20577"/>
        <pc:sldMkLst>
          <pc:docMk/>
          <pc:sldMk cId="1806676375" sldId="310"/>
        </pc:sldMkLst>
        <pc:spChg chg="mod">
          <ac:chgData name="Karen Costelloe" userId="ed505cf3-1311-477c-ac2e-621bbc4a039d" providerId="ADAL" clId="{704686AE-6899-4690-BD3D-526E8211E50B}" dt="2023-10-02T11:55:45.557" v="6044" actId="20577"/>
          <ac:spMkLst>
            <pc:docMk/>
            <pc:sldMk cId="1806676375" sldId="310"/>
            <ac:spMk id="2" creationId="{27CEABAE-9B79-40BE-BED6-3CCA53E95E7F}"/>
          </ac:spMkLst>
        </pc:spChg>
        <pc:spChg chg="del">
          <ac:chgData name="Karen Costelloe" userId="ed505cf3-1311-477c-ac2e-621bbc4a039d" providerId="ADAL" clId="{704686AE-6899-4690-BD3D-526E8211E50B}" dt="2023-10-02T11:36:30.116" v="5356" actId="26606"/>
          <ac:spMkLst>
            <pc:docMk/>
            <pc:sldMk cId="1806676375" sldId="310"/>
            <ac:spMk id="3" creationId="{335AD1E5-33C8-4323-4B41-CE5C3B9F2DF9}"/>
          </ac:spMkLst>
        </pc:spChg>
        <pc:spChg chg="add">
          <ac:chgData name="Karen Costelloe" userId="ed505cf3-1311-477c-ac2e-621bbc4a039d" providerId="ADAL" clId="{704686AE-6899-4690-BD3D-526E8211E50B}" dt="2023-10-02T11:36:30.116" v="5356" actId="26606"/>
          <ac:spMkLst>
            <pc:docMk/>
            <pc:sldMk cId="1806676375" sldId="310"/>
            <ac:spMk id="19" creationId="{ED2D7C63-562A-41C7-892E-0C73F5D59870}"/>
          </ac:spMkLst>
        </pc:spChg>
        <pc:grpChg chg="add">
          <ac:chgData name="Karen Costelloe" userId="ed505cf3-1311-477c-ac2e-621bbc4a039d" providerId="ADAL" clId="{704686AE-6899-4690-BD3D-526E8211E50B}" dt="2023-10-02T11:36:30.116" v="5356" actId="26606"/>
          <ac:grpSpMkLst>
            <pc:docMk/>
            <pc:sldMk cId="1806676375" sldId="310"/>
            <ac:grpSpMk id="21" creationId="{6DF25E23-BE15-4E36-A700-59F0CE8C54A8}"/>
          </ac:grpSpMkLst>
        </pc:grpChg>
        <pc:picChg chg="add">
          <ac:chgData name="Karen Costelloe" userId="ed505cf3-1311-477c-ac2e-621bbc4a039d" providerId="ADAL" clId="{704686AE-6899-4690-BD3D-526E8211E50B}" dt="2023-10-02T11:36:30.116" v="5356" actId="26606"/>
          <ac:picMkLst>
            <pc:docMk/>
            <pc:sldMk cId="1806676375" sldId="310"/>
            <ac:picMk id="5" creationId="{E0AD51EB-7C56-658F-612A-CA4022A938AE}"/>
          </ac:picMkLst>
        </pc:picChg>
        <pc:cxnChg chg="add">
          <ac:chgData name="Karen Costelloe" userId="ed505cf3-1311-477c-ac2e-621bbc4a039d" providerId="ADAL" clId="{704686AE-6899-4690-BD3D-526E8211E50B}" dt="2023-10-02T11:36:30.116" v="5356" actId="26606"/>
          <ac:cxnSpMkLst>
            <pc:docMk/>
            <pc:sldMk cId="1806676375" sldId="310"/>
            <ac:cxnSpMk id="9" creationId="{8FD48FB1-66D8-4676-B0AA-C139A1DB78D1}"/>
          </ac:cxnSpMkLst>
        </pc:cxnChg>
        <pc:cxnChg chg="add">
          <ac:chgData name="Karen Costelloe" userId="ed505cf3-1311-477c-ac2e-621bbc4a039d" providerId="ADAL" clId="{704686AE-6899-4690-BD3D-526E8211E50B}" dt="2023-10-02T11:36:30.116" v="5356" actId="26606"/>
          <ac:cxnSpMkLst>
            <pc:docMk/>
            <pc:sldMk cId="1806676375" sldId="310"/>
            <ac:cxnSpMk id="11" creationId="{F033F5AE-6728-4F19-8DED-658E674B31B9}"/>
          </ac:cxnSpMkLst>
        </pc:cxnChg>
        <pc:cxnChg chg="add">
          <ac:chgData name="Karen Costelloe" userId="ed505cf3-1311-477c-ac2e-621bbc4a039d" providerId="ADAL" clId="{704686AE-6899-4690-BD3D-526E8211E50B}" dt="2023-10-02T11:36:30.116" v="5356" actId="26606"/>
          <ac:cxnSpMkLst>
            <pc:docMk/>
            <pc:sldMk cId="1806676375" sldId="310"/>
            <ac:cxnSpMk id="13" creationId="{82C7D74A-18BA-4709-A808-44E8815C4430}"/>
          </ac:cxnSpMkLst>
        </pc:cxnChg>
        <pc:cxnChg chg="add">
          <ac:chgData name="Karen Costelloe" userId="ed505cf3-1311-477c-ac2e-621bbc4a039d" providerId="ADAL" clId="{704686AE-6899-4690-BD3D-526E8211E50B}" dt="2023-10-02T11:36:30.116" v="5356" actId="26606"/>
          <ac:cxnSpMkLst>
            <pc:docMk/>
            <pc:sldMk cId="1806676375" sldId="310"/>
            <ac:cxnSpMk id="15" creationId="{B5164A3F-1561-4039-8185-AB0EEB713EA7}"/>
          </ac:cxnSpMkLst>
        </pc:cxnChg>
        <pc:cxnChg chg="add">
          <ac:chgData name="Karen Costelloe" userId="ed505cf3-1311-477c-ac2e-621bbc4a039d" providerId="ADAL" clId="{704686AE-6899-4690-BD3D-526E8211E50B}" dt="2023-10-02T11:36:30.116" v="5356" actId="26606"/>
          <ac:cxnSpMkLst>
            <pc:docMk/>
            <pc:sldMk cId="1806676375" sldId="310"/>
            <ac:cxnSpMk id="17" creationId="{2A35DB53-42BE-460E-9CA1-1294C98463CB}"/>
          </ac:cxnSpMkLst>
        </pc:cxn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6D23AF-36BE-4FDA-8323-4E77E7F3A15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9D5EE2C-9B04-462F-808F-3E41345777E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IE" sz="2200"/>
            <a:t>	</a:t>
          </a:r>
          <a:r>
            <a:rPr lang="en-IE" sz="3200"/>
            <a:t>Works &amp; Works Related Services</a:t>
          </a:r>
          <a:endParaRPr lang="en-US" sz="3200"/>
        </a:p>
      </dgm:t>
    </dgm:pt>
    <dgm:pt modelId="{78169A38-F3D2-43D6-96A8-35156E42D497}" type="parTrans" cxnId="{9DD6E38A-215E-4F8B-9717-802BAA2A8038}">
      <dgm:prSet/>
      <dgm:spPr/>
      <dgm:t>
        <a:bodyPr/>
        <a:lstStyle/>
        <a:p>
          <a:endParaRPr lang="en-US"/>
        </a:p>
      </dgm:t>
    </dgm:pt>
    <dgm:pt modelId="{C6FB2D81-17A9-46E0-89A0-68DBA376874E}" type="sibTrans" cxnId="{9DD6E38A-215E-4F8B-9717-802BAA2A8038}">
      <dgm:prSet/>
      <dgm:spPr/>
      <dgm:t>
        <a:bodyPr/>
        <a:lstStyle/>
        <a:p>
          <a:endParaRPr lang="en-US"/>
        </a:p>
      </dgm:t>
    </dgm:pt>
    <dgm:pt modelId="{CAB7C5B8-1F57-4F85-9AD9-068F2EDA3474}">
      <dgm:prSet/>
      <dgm:spPr/>
      <dgm:t>
        <a:bodyPr/>
        <a:lstStyle/>
        <a:p>
          <a:pPr>
            <a:lnSpc>
              <a:spcPct val="100000"/>
            </a:lnSpc>
          </a:pPr>
          <a:r>
            <a:rPr lang="en-IE"/>
            <a:t>The Threshold for Works has now been raised 		€200,000 ex VAT</a:t>
          </a:r>
          <a:endParaRPr lang="en-US"/>
        </a:p>
      </dgm:t>
    </dgm:pt>
    <dgm:pt modelId="{65E48991-A42B-47C0-AF48-78A7ABA618B7}" type="parTrans" cxnId="{46BF5CA1-4C18-41CE-B4B4-BE59B50471E3}">
      <dgm:prSet/>
      <dgm:spPr/>
      <dgm:t>
        <a:bodyPr/>
        <a:lstStyle/>
        <a:p>
          <a:endParaRPr lang="en-US"/>
        </a:p>
      </dgm:t>
    </dgm:pt>
    <dgm:pt modelId="{134660D3-0F0A-41A0-80DA-1CFE13E99152}" type="sibTrans" cxnId="{46BF5CA1-4C18-41CE-B4B4-BE59B50471E3}">
      <dgm:prSet/>
      <dgm:spPr/>
      <dgm:t>
        <a:bodyPr/>
        <a:lstStyle/>
        <a:p>
          <a:endParaRPr lang="en-US"/>
        </a:p>
      </dgm:t>
    </dgm:pt>
    <dgm:pt modelId="{6C69108E-50B7-4A7F-A023-15F06CA1C11D}">
      <dgm:prSet/>
      <dgm:spPr/>
      <dgm:t>
        <a:bodyPr/>
        <a:lstStyle/>
        <a:p>
          <a:pPr>
            <a:lnSpc>
              <a:spcPct val="100000"/>
            </a:lnSpc>
          </a:pPr>
          <a:r>
            <a:rPr lang="en-IE"/>
            <a:t>The Threshold for Works Related  Services  remains at</a:t>
          </a:r>
        </a:p>
        <a:p>
          <a:pPr>
            <a:lnSpc>
              <a:spcPct val="100000"/>
            </a:lnSpc>
          </a:pPr>
          <a:r>
            <a:rPr lang="en-IE"/>
            <a:t> 		      € 50,000 ex Vat</a:t>
          </a:r>
          <a:endParaRPr lang="en-US"/>
        </a:p>
      </dgm:t>
    </dgm:pt>
    <dgm:pt modelId="{33E87DCA-9C41-44B5-991B-5F0DC113FA3A}" type="parTrans" cxnId="{3539546E-BFEA-4BCC-AB4A-C542BC0074E8}">
      <dgm:prSet/>
      <dgm:spPr/>
      <dgm:t>
        <a:bodyPr/>
        <a:lstStyle/>
        <a:p>
          <a:endParaRPr lang="en-US"/>
        </a:p>
      </dgm:t>
    </dgm:pt>
    <dgm:pt modelId="{7AC44F78-347E-4DE8-9809-F00BCCAFAB0D}" type="sibTrans" cxnId="{3539546E-BFEA-4BCC-AB4A-C542BC0074E8}">
      <dgm:prSet/>
      <dgm:spPr/>
      <dgm:t>
        <a:bodyPr/>
        <a:lstStyle/>
        <a:p>
          <a:endParaRPr lang="en-US"/>
        </a:p>
      </dgm:t>
    </dgm:pt>
    <dgm:pt modelId="{D4FAF198-D4A6-4584-9D5C-4D99C74F56E0}">
      <dgm:prSet/>
      <dgm:spPr/>
      <dgm:t>
        <a:bodyPr/>
        <a:lstStyle/>
        <a:p>
          <a:pPr>
            <a:lnSpc>
              <a:spcPct val="100000"/>
            </a:lnSpc>
          </a:pPr>
          <a:r>
            <a:rPr lang="en-IE"/>
            <a:t>For All enquires relating to the above please contact the Procurement Office	</a:t>
          </a:r>
          <a:endParaRPr lang="en-US"/>
        </a:p>
      </dgm:t>
    </dgm:pt>
    <dgm:pt modelId="{12909BC4-3356-415A-8C73-688BD057545C}" type="parTrans" cxnId="{E21CCBE8-5394-47D6-BCB8-683F55FA25B6}">
      <dgm:prSet/>
      <dgm:spPr/>
      <dgm:t>
        <a:bodyPr/>
        <a:lstStyle/>
        <a:p>
          <a:endParaRPr lang="en-US"/>
        </a:p>
      </dgm:t>
    </dgm:pt>
    <dgm:pt modelId="{4913D57F-9046-483C-A2BC-AFA2E85F4368}" type="sibTrans" cxnId="{E21CCBE8-5394-47D6-BCB8-683F55FA25B6}">
      <dgm:prSet/>
      <dgm:spPr/>
      <dgm:t>
        <a:bodyPr/>
        <a:lstStyle/>
        <a:p>
          <a:endParaRPr lang="en-US"/>
        </a:p>
      </dgm:t>
    </dgm:pt>
    <dgm:pt modelId="{4FFA6395-96DC-4F95-9E3F-273C967AECA0}" type="pres">
      <dgm:prSet presAssocID="{766D23AF-36BE-4FDA-8323-4E77E7F3A158}" presName="root" presStyleCnt="0">
        <dgm:presLayoutVars>
          <dgm:dir/>
          <dgm:resizeHandles val="exact"/>
        </dgm:presLayoutVars>
      </dgm:prSet>
      <dgm:spPr/>
    </dgm:pt>
    <dgm:pt modelId="{80FE4B98-6B59-461D-829A-0476BEF086EC}" type="pres">
      <dgm:prSet presAssocID="{B9D5EE2C-9B04-462F-808F-3E41345777E3}" presName="compNode" presStyleCnt="0"/>
      <dgm:spPr/>
    </dgm:pt>
    <dgm:pt modelId="{814B8CAE-3A73-4519-9626-14794981D6FC}" type="pres">
      <dgm:prSet presAssocID="{B9D5EE2C-9B04-462F-808F-3E41345777E3}" presName="bgRect" presStyleLbl="bgShp" presStyleIdx="0" presStyleCnt="4"/>
      <dgm:spPr/>
    </dgm:pt>
    <dgm:pt modelId="{02941A8C-AEA9-4F62-9B11-A81DF929B488}" type="pres">
      <dgm:prSet presAssocID="{B9D5EE2C-9B04-462F-808F-3E41345777E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1365727F-4F78-4F75-A219-29F21EAB0FC9}" type="pres">
      <dgm:prSet presAssocID="{B9D5EE2C-9B04-462F-808F-3E41345777E3}" presName="spaceRect" presStyleCnt="0"/>
      <dgm:spPr/>
    </dgm:pt>
    <dgm:pt modelId="{BFC6553C-A468-4E0E-A2F5-28846339F6B3}" type="pres">
      <dgm:prSet presAssocID="{B9D5EE2C-9B04-462F-808F-3E41345777E3}" presName="parTx" presStyleLbl="revTx" presStyleIdx="0" presStyleCnt="4" custScaleX="122942">
        <dgm:presLayoutVars>
          <dgm:chMax val="0"/>
          <dgm:chPref val="0"/>
        </dgm:presLayoutVars>
      </dgm:prSet>
      <dgm:spPr/>
    </dgm:pt>
    <dgm:pt modelId="{2BB790A4-AC18-4205-8AD0-56D8F0B845D8}" type="pres">
      <dgm:prSet presAssocID="{C6FB2D81-17A9-46E0-89A0-68DBA376874E}" presName="sibTrans" presStyleCnt="0"/>
      <dgm:spPr/>
    </dgm:pt>
    <dgm:pt modelId="{70A17776-981A-4519-8081-B504B2EEA829}" type="pres">
      <dgm:prSet presAssocID="{CAB7C5B8-1F57-4F85-9AD9-068F2EDA3474}" presName="compNode" presStyleCnt="0"/>
      <dgm:spPr/>
    </dgm:pt>
    <dgm:pt modelId="{DFA43EA0-D2AB-4995-92A0-0EC565595432}" type="pres">
      <dgm:prSet presAssocID="{CAB7C5B8-1F57-4F85-9AD9-068F2EDA3474}" presName="bgRect" presStyleLbl="bgShp" presStyleIdx="1" presStyleCnt="4" custLinFactNeighborX="-464" custLinFactNeighborY="1130"/>
      <dgm:spPr/>
    </dgm:pt>
    <dgm:pt modelId="{9FE376E4-A189-4C16-91DA-60F8F7A2F4AB}" type="pres">
      <dgm:prSet presAssocID="{CAB7C5B8-1F57-4F85-9AD9-068F2EDA347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5313E3FA-2F16-4151-92B5-D9CDB38555F6}" type="pres">
      <dgm:prSet presAssocID="{CAB7C5B8-1F57-4F85-9AD9-068F2EDA3474}" presName="spaceRect" presStyleCnt="0"/>
      <dgm:spPr/>
    </dgm:pt>
    <dgm:pt modelId="{17019716-AFB6-4D1A-AE61-756AB3C7FA2F}" type="pres">
      <dgm:prSet presAssocID="{CAB7C5B8-1F57-4F85-9AD9-068F2EDA3474}" presName="parTx" presStyleLbl="revTx" presStyleIdx="1" presStyleCnt="4" custScaleX="98477">
        <dgm:presLayoutVars>
          <dgm:chMax val="0"/>
          <dgm:chPref val="0"/>
        </dgm:presLayoutVars>
      </dgm:prSet>
      <dgm:spPr/>
    </dgm:pt>
    <dgm:pt modelId="{F44D1550-A3E4-4994-A291-B104407068B1}" type="pres">
      <dgm:prSet presAssocID="{134660D3-0F0A-41A0-80DA-1CFE13E99152}" presName="sibTrans" presStyleCnt="0"/>
      <dgm:spPr/>
    </dgm:pt>
    <dgm:pt modelId="{4C687CA1-5F7D-4B23-BB18-AE1D01BC0EB2}" type="pres">
      <dgm:prSet presAssocID="{6C69108E-50B7-4A7F-A023-15F06CA1C11D}" presName="compNode" presStyleCnt="0"/>
      <dgm:spPr/>
    </dgm:pt>
    <dgm:pt modelId="{F02DF377-BA96-4473-A55B-2FE223BC1F5E}" type="pres">
      <dgm:prSet presAssocID="{6C69108E-50B7-4A7F-A023-15F06CA1C11D}" presName="bgRect" presStyleLbl="bgShp" presStyleIdx="2" presStyleCnt="4"/>
      <dgm:spPr/>
    </dgm:pt>
    <dgm:pt modelId="{FB9ADD72-1008-468E-9DD7-7DACF7898C00}" type="pres">
      <dgm:prSet presAssocID="{6C69108E-50B7-4A7F-A023-15F06CA1C11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5F27CD57-CB35-4F8B-A60F-87025B4F44EC}" type="pres">
      <dgm:prSet presAssocID="{6C69108E-50B7-4A7F-A023-15F06CA1C11D}" presName="spaceRect" presStyleCnt="0"/>
      <dgm:spPr/>
    </dgm:pt>
    <dgm:pt modelId="{5997C572-C0AE-46B2-AEA5-7CEDEC95DC19}" type="pres">
      <dgm:prSet presAssocID="{6C69108E-50B7-4A7F-A023-15F06CA1C11D}" presName="parTx" presStyleLbl="revTx" presStyleIdx="2" presStyleCnt="4">
        <dgm:presLayoutVars>
          <dgm:chMax val="0"/>
          <dgm:chPref val="0"/>
        </dgm:presLayoutVars>
      </dgm:prSet>
      <dgm:spPr/>
    </dgm:pt>
    <dgm:pt modelId="{9BD40A65-9019-4580-A4C5-E21C235798C9}" type="pres">
      <dgm:prSet presAssocID="{7AC44F78-347E-4DE8-9809-F00BCCAFAB0D}" presName="sibTrans" presStyleCnt="0"/>
      <dgm:spPr/>
    </dgm:pt>
    <dgm:pt modelId="{F89310B0-2C28-42EC-9D70-4A792AF74605}" type="pres">
      <dgm:prSet presAssocID="{D4FAF198-D4A6-4584-9D5C-4D99C74F56E0}" presName="compNode" presStyleCnt="0"/>
      <dgm:spPr/>
    </dgm:pt>
    <dgm:pt modelId="{A283E32D-0826-497D-9CD4-2A440CE2A325}" type="pres">
      <dgm:prSet presAssocID="{D4FAF198-D4A6-4584-9D5C-4D99C74F56E0}" presName="bgRect" presStyleLbl="bgShp" presStyleIdx="3" presStyleCnt="4"/>
      <dgm:spPr/>
    </dgm:pt>
    <dgm:pt modelId="{6739A561-73CC-473A-97E3-24719AB8E0FF}" type="pres">
      <dgm:prSet presAssocID="{D4FAF198-D4A6-4584-9D5C-4D99C74F56E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eiver"/>
        </a:ext>
      </dgm:extLst>
    </dgm:pt>
    <dgm:pt modelId="{E8D95A09-7EA4-4EEA-B7DA-40AB5B2E5B1A}" type="pres">
      <dgm:prSet presAssocID="{D4FAF198-D4A6-4584-9D5C-4D99C74F56E0}" presName="spaceRect" presStyleCnt="0"/>
      <dgm:spPr/>
    </dgm:pt>
    <dgm:pt modelId="{FA625271-DE00-451B-8D24-677296045415}" type="pres">
      <dgm:prSet presAssocID="{D4FAF198-D4A6-4584-9D5C-4D99C74F56E0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3539546E-BFEA-4BCC-AB4A-C542BC0074E8}" srcId="{766D23AF-36BE-4FDA-8323-4E77E7F3A158}" destId="{6C69108E-50B7-4A7F-A023-15F06CA1C11D}" srcOrd="2" destOrd="0" parTransId="{33E87DCA-9C41-44B5-991B-5F0DC113FA3A}" sibTransId="{7AC44F78-347E-4DE8-9809-F00BCCAFAB0D}"/>
    <dgm:cxn modelId="{97BFE855-C8E9-49DF-911B-924E58ADA47B}" type="presOf" srcId="{B9D5EE2C-9B04-462F-808F-3E41345777E3}" destId="{BFC6553C-A468-4E0E-A2F5-28846339F6B3}" srcOrd="0" destOrd="0" presId="urn:microsoft.com/office/officeart/2018/2/layout/IconVerticalSolidList"/>
    <dgm:cxn modelId="{BA886159-E451-480E-881C-7F5E1E7F4AD4}" type="presOf" srcId="{CAB7C5B8-1F57-4F85-9AD9-068F2EDA3474}" destId="{17019716-AFB6-4D1A-AE61-756AB3C7FA2F}" srcOrd="0" destOrd="0" presId="urn:microsoft.com/office/officeart/2018/2/layout/IconVerticalSolidList"/>
    <dgm:cxn modelId="{A5DDBE88-4E16-4964-9E8E-70C84C114F43}" type="presOf" srcId="{D4FAF198-D4A6-4584-9D5C-4D99C74F56E0}" destId="{FA625271-DE00-451B-8D24-677296045415}" srcOrd="0" destOrd="0" presId="urn:microsoft.com/office/officeart/2018/2/layout/IconVerticalSolidList"/>
    <dgm:cxn modelId="{C302AD89-761D-43B9-8C48-EA926D133BB8}" type="presOf" srcId="{6C69108E-50B7-4A7F-A023-15F06CA1C11D}" destId="{5997C572-C0AE-46B2-AEA5-7CEDEC95DC19}" srcOrd="0" destOrd="0" presId="urn:microsoft.com/office/officeart/2018/2/layout/IconVerticalSolidList"/>
    <dgm:cxn modelId="{9DD6E38A-215E-4F8B-9717-802BAA2A8038}" srcId="{766D23AF-36BE-4FDA-8323-4E77E7F3A158}" destId="{B9D5EE2C-9B04-462F-808F-3E41345777E3}" srcOrd="0" destOrd="0" parTransId="{78169A38-F3D2-43D6-96A8-35156E42D497}" sibTransId="{C6FB2D81-17A9-46E0-89A0-68DBA376874E}"/>
    <dgm:cxn modelId="{46BF5CA1-4C18-41CE-B4B4-BE59B50471E3}" srcId="{766D23AF-36BE-4FDA-8323-4E77E7F3A158}" destId="{CAB7C5B8-1F57-4F85-9AD9-068F2EDA3474}" srcOrd="1" destOrd="0" parTransId="{65E48991-A42B-47C0-AF48-78A7ABA618B7}" sibTransId="{134660D3-0F0A-41A0-80DA-1CFE13E99152}"/>
    <dgm:cxn modelId="{3D5CCAC3-D9A8-4F94-B1A6-3B778D02C916}" type="presOf" srcId="{766D23AF-36BE-4FDA-8323-4E77E7F3A158}" destId="{4FFA6395-96DC-4F95-9E3F-273C967AECA0}" srcOrd="0" destOrd="0" presId="urn:microsoft.com/office/officeart/2018/2/layout/IconVerticalSolidList"/>
    <dgm:cxn modelId="{E21CCBE8-5394-47D6-BCB8-683F55FA25B6}" srcId="{766D23AF-36BE-4FDA-8323-4E77E7F3A158}" destId="{D4FAF198-D4A6-4584-9D5C-4D99C74F56E0}" srcOrd="3" destOrd="0" parTransId="{12909BC4-3356-415A-8C73-688BD057545C}" sibTransId="{4913D57F-9046-483C-A2BC-AFA2E85F4368}"/>
    <dgm:cxn modelId="{703E84F8-6C1A-463E-AC5B-4E138DD242CC}" type="presParOf" srcId="{4FFA6395-96DC-4F95-9E3F-273C967AECA0}" destId="{80FE4B98-6B59-461D-829A-0476BEF086EC}" srcOrd="0" destOrd="0" presId="urn:microsoft.com/office/officeart/2018/2/layout/IconVerticalSolidList"/>
    <dgm:cxn modelId="{BF70EC51-E2E8-4D18-8D50-B219E63C64DC}" type="presParOf" srcId="{80FE4B98-6B59-461D-829A-0476BEF086EC}" destId="{814B8CAE-3A73-4519-9626-14794981D6FC}" srcOrd="0" destOrd="0" presId="urn:microsoft.com/office/officeart/2018/2/layout/IconVerticalSolidList"/>
    <dgm:cxn modelId="{2DFF9485-8E60-41B6-9F62-7903F3ED9CF5}" type="presParOf" srcId="{80FE4B98-6B59-461D-829A-0476BEF086EC}" destId="{02941A8C-AEA9-4F62-9B11-A81DF929B488}" srcOrd="1" destOrd="0" presId="urn:microsoft.com/office/officeart/2018/2/layout/IconVerticalSolidList"/>
    <dgm:cxn modelId="{117A090D-972C-49D4-B597-934CA3830219}" type="presParOf" srcId="{80FE4B98-6B59-461D-829A-0476BEF086EC}" destId="{1365727F-4F78-4F75-A219-29F21EAB0FC9}" srcOrd="2" destOrd="0" presId="urn:microsoft.com/office/officeart/2018/2/layout/IconVerticalSolidList"/>
    <dgm:cxn modelId="{41F36249-E372-40E1-8D26-6D85FEBF4589}" type="presParOf" srcId="{80FE4B98-6B59-461D-829A-0476BEF086EC}" destId="{BFC6553C-A468-4E0E-A2F5-28846339F6B3}" srcOrd="3" destOrd="0" presId="urn:microsoft.com/office/officeart/2018/2/layout/IconVerticalSolidList"/>
    <dgm:cxn modelId="{1FFE3DAA-B4E5-495F-BDF8-02D3F7448CD5}" type="presParOf" srcId="{4FFA6395-96DC-4F95-9E3F-273C967AECA0}" destId="{2BB790A4-AC18-4205-8AD0-56D8F0B845D8}" srcOrd="1" destOrd="0" presId="urn:microsoft.com/office/officeart/2018/2/layout/IconVerticalSolidList"/>
    <dgm:cxn modelId="{08E3B881-B7BF-4A35-80DB-E00FCBF81306}" type="presParOf" srcId="{4FFA6395-96DC-4F95-9E3F-273C967AECA0}" destId="{70A17776-981A-4519-8081-B504B2EEA829}" srcOrd="2" destOrd="0" presId="urn:microsoft.com/office/officeart/2018/2/layout/IconVerticalSolidList"/>
    <dgm:cxn modelId="{90BDA9B8-435D-48D2-93F6-B6B23EE87192}" type="presParOf" srcId="{70A17776-981A-4519-8081-B504B2EEA829}" destId="{DFA43EA0-D2AB-4995-92A0-0EC565595432}" srcOrd="0" destOrd="0" presId="urn:microsoft.com/office/officeart/2018/2/layout/IconVerticalSolidList"/>
    <dgm:cxn modelId="{CF1269AA-96F6-4F8B-9E68-4158E762B8F7}" type="presParOf" srcId="{70A17776-981A-4519-8081-B504B2EEA829}" destId="{9FE376E4-A189-4C16-91DA-60F8F7A2F4AB}" srcOrd="1" destOrd="0" presId="urn:microsoft.com/office/officeart/2018/2/layout/IconVerticalSolidList"/>
    <dgm:cxn modelId="{4F3CB2B0-AD4D-40C9-92E4-8EB74156DB89}" type="presParOf" srcId="{70A17776-981A-4519-8081-B504B2EEA829}" destId="{5313E3FA-2F16-4151-92B5-D9CDB38555F6}" srcOrd="2" destOrd="0" presId="urn:microsoft.com/office/officeart/2018/2/layout/IconVerticalSolidList"/>
    <dgm:cxn modelId="{1AC4C929-8830-44EE-8A36-C2555D2A5CA8}" type="presParOf" srcId="{70A17776-981A-4519-8081-B504B2EEA829}" destId="{17019716-AFB6-4D1A-AE61-756AB3C7FA2F}" srcOrd="3" destOrd="0" presId="urn:microsoft.com/office/officeart/2018/2/layout/IconVerticalSolidList"/>
    <dgm:cxn modelId="{B15E762A-A0A4-4E73-8EC1-FB7283390CB3}" type="presParOf" srcId="{4FFA6395-96DC-4F95-9E3F-273C967AECA0}" destId="{F44D1550-A3E4-4994-A291-B104407068B1}" srcOrd="3" destOrd="0" presId="urn:microsoft.com/office/officeart/2018/2/layout/IconVerticalSolidList"/>
    <dgm:cxn modelId="{B38BDE2F-663F-46FA-9CBD-5AFAE964E81A}" type="presParOf" srcId="{4FFA6395-96DC-4F95-9E3F-273C967AECA0}" destId="{4C687CA1-5F7D-4B23-BB18-AE1D01BC0EB2}" srcOrd="4" destOrd="0" presId="urn:microsoft.com/office/officeart/2018/2/layout/IconVerticalSolidList"/>
    <dgm:cxn modelId="{26502453-C1E8-4D1F-9453-DE04F5F16A85}" type="presParOf" srcId="{4C687CA1-5F7D-4B23-BB18-AE1D01BC0EB2}" destId="{F02DF377-BA96-4473-A55B-2FE223BC1F5E}" srcOrd="0" destOrd="0" presId="urn:microsoft.com/office/officeart/2018/2/layout/IconVerticalSolidList"/>
    <dgm:cxn modelId="{A7E9D3E9-F0C2-4EC0-978D-1FAA01844C27}" type="presParOf" srcId="{4C687CA1-5F7D-4B23-BB18-AE1D01BC0EB2}" destId="{FB9ADD72-1008-468E-9DD7-7DACF7898C00}" srcOrd="1" destOrd="0" presId="urn:microsoft.com/office/officeart/2018/2/layout/IconVerticalSolidList"/>
    <dgm:cxn modelId="{2839198E-2DC9-4265-86AD-A304FF4A051A}" type="presParOf" srcId="{4C687CA1-5F7D-4B23-BB18-AE1D01BC0EB2}" destId="{5F27CD57-CB35-4F8B-A60F-87025B4F44EC}" srcOrd="2" destOrd="0" presId="urn:microsoft.com/office/officeart/2018/2/layout/IconVerticalSolidList"/>
    <dgm:cxn modelId="{6AA90904-F5D8-4A58-B565-3FE849505BDA}" type="presParOf" srcId="{4C687CA1-5F7D-4B23-BB18-AE1D01BC0EB2}" destId="{5997C572-C0AE-46B2-AEA5-7CEDEC95DC19}" srcOrd="3" destOrd="0" presId="urn:microsoft.com/office/officeart/2018/2/layout/IconVerticalSolidList"/>
    <dgm:cxn modelId="{B8EE7856-9E6B-4A9B-9117-B17FCDF0035A}" type="presParOf" srcId="{4FFA6395-96DC-4F95-9E3F-273C967AECA0}" destId="{9BD40A65-9019-4580-A4C5-E21C235798C9}" srcOrd="5" destOrd="0" presId="urn:microsoft.com/office/officeart/2018/2/layout/IconVerticalSolidList"/>
    <dgm:cxn modelId="{95F563C1-C52D-43ED-8A31-EB8ECC908CED}" type="presParOf" srcId="{4FFA6395-96DC-4F95-9E3F-273C967AECA0}" destId="{F89310B0-2C28-42EC-9D70-4A792AF74605}" srcOrd="6" destOrd="0" presId="urn:microsoft.com/office/officeart/2018/2/layout/IconVerticalSolidList"/>
    <dgm:cxn modelId="{8A38542E-7453-45F5-A3FD-C18D625C30D4}" type="presParOf" srcId="{F89310B0-2C28-42EC-9D70-4A792AF74605}" destId="{A283E32D-0826-497D-9CD4-2A440CE2A325}" srcOrd="0" destOrd="0" presId="urn:microsoft.com/office/officeart/2018/2/layout/IconVerticalSolidList"/>
    <dgm:cxn modelId="{F17EA5C8-4B60-4085-B089-59458326C580}" type="presParOf" srcId="{F89310B0-2C28-42EC-9D70-4A792AF74605}" destId="{6739A561-73CC-473A-97E3-24719AB8E0FF}" srcOrd="1" destOrd="0" presId="urn:microsoft.com/office/officeart/2018/2/layout/IconVerticalSolidList"/>
    <dgm:cxn modelId="{4FC2C84B-B6B3-44C7-8DF1-5DAAC7B62B60}" type="presParOf" srcId="{F89310B0-2C28-42EC-9D70-4A792AF74605}" destId="{E8D95A09-7EA4-4EEA-B7DA-40AB5B2E5B1A}" srcOrd="2" destOrd="0" presId="urn:microsoft.com/office/officeart/2018/2/layout/IconVerticalSolidList"/>
    <dgm:cxn modelId="{09E12D75-FCAB-4018-8C9F-56D471614ADD}" type="presParOf" srcId="{F89310B0-2C28-42EC-9D70-4A792AF74605}" destId="{FA625271-DE00-451B-8D24-67729604541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4B8CAE-3A73-4519-9626-14794981D6FC}">
      <dsp:nvSpPr>
        <dsp:cNvPr id="0" name=""/>
        <dsp:cNvSpPr/>
      </dsp:nvSpPr>
      <dsp:spPr>
        <a:xfrm>
          <a:off x="-438091" y="11144"/>
          <a:ext cx="9103687" cy="12451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941A8C-AEA9-4F62-9B11-A81DF929B488}">
      <dsp:nvSpPr>
        <dsp:cNvPr id="0" name=""/>
        <dsp:cNvSpPr/>
      </dsp:nvSpPr>
      <dsp:spPr>
        <a:xfrm>
          <a:off x="-61445" y="291294"/>
          <a:ext cx="684811" cy="6848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C6553C-A468-4E0E-A2F5-28846339F6B3}">
      <dsp:nvSpPr>
        <dsp:cNvPr id="0" name=""/>
        <dsp:cNvSpPr/>
      </dsp:nvSpPr>
      <dsp:spPr>
        <a:xfrm>
          <a:off x="121015" y="11144"/>
          <a:ext cx="9420763" cy="1245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74" tIns="131774" rIns="131774" bIns="13177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200" kern="1200"/>
            <a:t>	</a:t>
          </a:r>
          <a:r>
            <a:rPr lang="en-IE" sz="3200" kern="1200"/>
            <a:t>Works &amp; Works Related Services</a:t>
          </a:r>
          <a:endParaRPr lang="en-US" sz="3200" kern="1200"/>
        </a:p>
      </dsp:txBody>
      <dsp:txXfrm>
        <a:off x="121015" y="11144"/>
        <a:ext cx="9420763" cy="1245111"/>
      </dsp:txXfrm>
    </dsp:sp>
    <dsp:sp modelId="{DFA43EA0-D2AB-4995-92A0-0EC565595432}">
      <dsp:nvSpPr>
        <dsp:cNvPr id="0" name=""/>
        <dsp:cNvSpPr/>
      </dsp:nvSpPr>
      <dsp:spPr>
        <a:xfrm>
          <a:off x="-438091" y="1581602"/>
          <a:ext cx="9103687" cy="12451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E376E4-A189-4C16-91DA-60F8F7A2F4AB}">
      <dsp:nvSpPr>
        <dsp:cNvPr id="0" name=""/>
        <dsp:cNvSpPr/>
      </dsp:nvSpPr>
      <dsp:spPr>
        <a:xfrm>
          <a:off x="-61445" y="1847683"/>
          <a:ext cx="684811" cy="6848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019716-AFB6-4D1A-AE61-756AB3C7FA2F}">
      <dsp:nvSpPr>
        <dsp:cNvPr id="0" name=""/>
        <dsp:cNvSpPr/>
      </dsp:nvSpPr>
      <dsp:spPr>
        <a:xfrm>
          <a:off x="1058363" y="1567533"/>
          <a:ext cx="7546066" cy="1245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74" tIns="131774" rIns="131774" bIns="13177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200" kern="1200"/>
            <a:t>The Threshold for Works has now been raised 		€200,000 ex VAT</a:t>
          </a:r>
          <a:endParaRPr lang="en-US" sz="2200" kern="1200"/>
        </a:p>
      </dsp:txBody>
      <dsp:txXfrm>
        <a:off x="1058363" y="1567533"/>
        <a:ext cx="7546066" cy="1245111"/>
      </dsp:txXfrm>
    </dsp:sp>
    <dsp:sp modelId="{F02DF377-BA96-4473-A55B-2FE223BC1F5E}">
      <dsp:nvSpPr>
        <dsp:cNvPr id="0" name=""/>
        <dsp:cNvSpPr/>
      </dsp:nvSpPr>
      <dsp:spPr>
        <a:xfrm>
          <a:off x="-438091" y="3123921"/>
          <a:ext cx="9103687" cy="12451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9ADD72-1008-468E-9DD7-7DACF7898C00}">
      <dsp:nvSpPr>
        <dsp:cNvPr id="0" name=""/>
        <dsp:cNvSpPr/>
      </dsp:nvSpPr>
      <dsp:spPr>
        <a:xfrm>
          <a:off x="-61445" y="3404071"/>
          <a:ext cx="684811" cy="6848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97C572-C0AE-46B2-AEA5-7CEDEC95DC19}">
      <dsp:nvSpPr>
        <dsp:cNvPr id="0" name=""/>
        <dsp:cNvSpPr/>
      </dsp:nvSpPr>
      <dsp:spPr>
        <a:xfrm>
          <a:off x="1000011" y="3123921"/>
          <a:ext cx="7662770" cy="1245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74" tIns="131774" rIns="131774" bIns="13177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200" kern="1200"/>
            <a:t>The Threshold for Works Related  Services  remains at</a:t>
          </a:r>
        </a:p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200" kern="1200"/>
            <a:t> 		      € 50,000 ex Vat</a:t>
          </a:r>
          <a:endParaRPr lang="en-US" sz="2200" kern="1200"/>
        </a:p>
      </dsp:txBody>
      <dsp:txXfrm>
        <a:off x="1000011" y="3123921"/>
        <a:ext cx="7662770" cy="1245111"/>
      </dsp:txXfrm>
    </dsp:sp>
    <dsp:sp modelId="{A283E32D-0826-497D-9CD4-2A440CE2A325}">
      <dsp:nvSpPr>
        <dsp:cNvPr id="0" name=""/>
        <dsp:cNvSpPr/>
      </dsp:nvSpPr>
      <dsp:spPr>
        <a:xfrm>
          <a:off x="-438091" y="4680310"/>
          <a:ext cx="9103687" cy="12451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39A561-73CC-473A-97E3-24719AB8E0FF}">
      <dsp:nvSpPr>
        <dsp:cNvPr id="0" name=""/>
        <dsp:cNvSpPr/>
      </dsp:nvSpPr>
      <dsp:spPr>
        <a:xfrm>
          <a:off x="-61445" y="4960460"/>
          <a:ext cx="684811" cy="68481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625271-DE00-451B-8D24-677296045415}">
      <dsp:nvSpPr>
        <dsp:cNvPr id="0" name=""/>
        <dsp:cNvSpPr/>
      </dsp:nvSpPr>
      <dsp:spPr>
        <a:xfrm>
          <a:off x="1000011" y="4680310"/>
          <a:ext cx="7662770" cy="1245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74" tIns="131774" rIns="131774" bIns="13177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200" kern="1200"/>
            <a:t>For All enquires relating to the above please contact the Procurement Office	</a:t>
          </a:r>
          <a:endParaRPr lang="en-US" sz="2200" kern="1200"/>
        </a:p>
      </dsp:txBody>
      <dsp:txXfrm>
        <a:off x="1000011" y="4680310"/>
        <a:ext cx="7662770" cy="12451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5CA27-6DF0-43FC-97C0-E8B489CDC78C}" type="datetimeFigureOut">
              <a:rPr lang="en-IE" smtClean="0"/>
              <a:t>10/01/2024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559DC-5F8E-4173-87BB-AE7248CACF3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88458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/>
              <a:t> T.U.S spends almost 50M euro every year on goods and services. This is Public Money  and we all have a responsibility to ensure that it is spent in a way that achieves maximum value for money and complies with the relevant procurement rules and regulations. With the introduction of a new Circular earlier this year we felt it would be a good time to have this session.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559DC-5F8E-4173-87BB-AE7248CACF37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59645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559DC-5F8E-4173-87BB-AE7248CACF37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55823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/>
              <a:t>Procurement refers to the process by which Public Bodies purchase products  services &amp; works from Suppliers. It ranges from the purchase of routine goods like stationery to services like Contract Cleaning to large scale contracts for infrastructure projects like new campus buildings.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559DC-5F8E-4173-87BB-AE7248CACF37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25518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/>
              <a:t>We are audited annually by Controller &amp;Auditor General  as well as a number of internal &amp; external audits and so we want to ensure we are operate compliantly and protect TUS from any reputational damage.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559DC-5F8E-4173-87BB-AE7248CACF37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05485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/>
              <a:t>This is why you may be getting emails from either ourselves or Finance to ensure that we have the </a:t>
            </a:r>
            <a:r>
              <a:rPr lang="en-IE" err="1"/>
              <a:t>requsite</a:t>
            </a:r>
            <a:r>
              <a:rPr lang="en-IE"/>
              <a:t> quotes or tender references attached to requisitions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559DC-5F8E-4173-87BB-AE7248CACF37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99031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/>
              <a:t>Contract award notice up on the </a:t>
            </a:r>
            <a:r>
              <a:rPr lang="en-IE" err="1"/>
              <a:t>etenders</a:t>
            </a:r>
            <a:r>
              <a:rPr lang="en-IE"/>
              <a:t> system so OGP 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559DC-5F8E-4173-87BB-AE7248CACF37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68070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/>
              <a:t>This sections would normally refer to Capital or Works projects run by Estates or Capital Planning &amp; Dev.  Department. Any works under €200,000 need 5 quotes . Amounts in excess of 200k need a tender process to be run . In relation to Works related services under 50k need 5 quotes  or over 50k needs a tender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559DC-5F8E-4173-87BB-AE7248CACF37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29305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/>
              <a:t>Need to explain in the justification why you cant get 3 quotes.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559DC-5F8E-4173-87BB-AE7248CACF37}" type="slidenum">
              <a:rPr lang="en-IE" smtClean="0"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65961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/>
              <a:t>Sometimes you may be purchasing small value items &amp; different departments may be using the same supplier , and before you know it the amount of spend has reached 25k. Finance introduced this procedure earlier on this year …so now when a Supplier reaches 25K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559DC-5F8E-4173-87BB-AE7248CACF37}" type="slidenum">
              <a:rPr lang="en-IE" smtClean="0"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17402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B9863-2974-4816-A264-E08F06D2C56D}" type="datetimeFigureOut">
              <a:rPr lang="en-IE" smtClean="0"/>
              <a:t>10/01/2024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1DE1-BA68-4CED-B759-3AB26B9D7095}" type="slidenum">
              <a:rPr lang="en-IE" smtClean="0"/>
              <a:t>‹#›</a:t>
            </a:fld>
            <a:endParaRPr lang="en-IE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560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B9863-2974-4816-A264-E08F06D2C56D}" type="datetimeFigureOut">
              <a:rPr lang="en-IE" smtClean="0"/>
              <a:t>10/01/2024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1DE1-BA68-4CED-B759-3AB26B9D709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05430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B9863-2974-4816-A264-E08F06D2C56D}" type="datetimeFigureOut">
              <a:rPr lang="en-IE" smtClean="0"/>
              <a:t>10/01/2024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1DE1-BA68-4CED-B759-3AB26B9D709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44180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B9863-2974-4816-A264-E08F06D2C56D}" type="datetimeFigureOut">
              <a:rPr lang="en-IE" smtClean="0"/>
              <a:t>10/01/2024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1DE1-BA68-4CED-B759-3AB26B9D7095}" type="slidenum">
              <a:rPr lang="en-IE" smtClean="0"/>
              <a:t>‹#›</a:t>
            </a:fld>
            <a:endParaRPr lang="en-IE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1632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B9863-2974-4816-A264-E08F06D2C56D}" type="datetimeFigureOut">
              <a:rPr lang="en-IE" smtClean="0"/>
              <a:t>10/01/2024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1DE1-BA68-4CED-B759-3AB26B9D709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69536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B9863-2974-4816-A264-E08F06D2C56D}" type="datetimeFigureOut">
              <a:rPr lang="en-IE" smtClean="0"/>
              <a:t>10/01/2024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1DE1-BA68-4CED-B759-3AB26B9D7095}" type="slidenum">
              <a:rPr lang="en-IE" smtClean="0"/>
              <a:t>‹#›</a:t>
            </a:fld>
            <a:endParaRPr lang="en-IE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578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B9863-2974-4816-A264-E08F06D2C56D}" type="datetimeFigureOut">
              <a:rPr lang="en-IE" smtClean="0"/>
              <a:t>10/01/2024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1DE1-BA68-4CED-B759-3AB26B9D709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05166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B9863-2974-4816-A264-E08F06D2C56D}" type="datetimeFigureOut">
              <a:rPr lang="en-IE" smtClean="0"/>
              <a:t>10/01/2024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1DE1-BA68-4CED-B759-3AB26B9D709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0368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B9863-2974-4816-A264-E08F06D2C56D}" type="datetimeFigureOut">
              <a:rPr lang="en-IE" smtClean="0"/>
              <a:t>10/01/2024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1DE1-BA68-4CED-B759-3AB26B9D709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9422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B9863-2974-4816-A264-E08F06D2C56D}" type="datetimeFigureOut">
              <a:rPr lang="en-IE" smtClean="0"/>
              <a:t>10/01/2024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1DE1-BA68-4CED-B759-3AB26B9D709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68201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B9863-2974-4816-A264-E08F06D2C56D}" type="datetimeFigureOut">
              <a:rPr lang="en-IE" smtClean="0"/>
              <a:t>10/01/2024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1DE1-BA68-4CED-B759-3AB26B9D709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66901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B9863-2974-4816-A264-E08F06D2C56D}" type="datetimeFigureOut">
              <a:rPr lang="en-IE" smtClean="0"/>
              <a:t>10/01/2024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1DE1-BA68-4CED-B759-3AB26B9D709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11333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B9863-2974-4816-A264-E08F06D2C56D}" type="datetimeFigureOut">
              <a:rPr lang="en-IE" smtClean="0"/>
              <a:t>10/01/2024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1DE1-BA68-4CED-B759-3AB26B9D709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37834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B9863-2974-4816-A264-E08F06D2C56D}" type="datetimeFigureOut">
              <a:rPr lang="en-IE" smtClean="0"/>
              <a:t>10/01/2024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1DE1-BA68-4CED-B759-3AB26B9D709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91301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B9863-2974-4816-A264-E08F06D2C56D}" type="datetimeFigureOut">
              <a:rPr lang="en-IE" smtClean="0"/>
              <a:t>10/01/2024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1DE1-BA68-4CED-B759-3AB26B9D709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0989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B9863-2974-4816-A264-E08F06D2C56D}" type="datetimeFigureOut">
              <a:rPr lang="en-IE" smtClean="0"/>
              <a:t>10/01/2024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1DE1-BA68-4CED-B759-3AB26B9D709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48186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B9863-2974-4816-A264-E08F06D2C56D}" type="datetimeFigureOut">
              <a:rPr lang="en-IE" smtClean="0"/>
              <a:t>10/01/2024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1DE1-BA68-4CED-B759-3AB26B9D709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39809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DFB9863-2974-4816-A264-E08F06D2C56D}" type="datetimeFigureOut">
              <a:rPr lang="en-IE" smtClean="0"/>
              <a:t>10/01/2024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86B1DE1-BA68-4CED-B759-3AB26B9D709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590121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52" r:id="rId1"/>
    <p:sldLayoutId id="2147484153" r:id="rId2"/>
    <p:sldLayoutId id="2147484154" r:id="rId3"/>
    <p:sldLayoutId id="2147484155" r:id="rId4"/>
    <p:sldLayoutId id="2147484156" r:id="rId5"/>
    <p:sldLayoutId id="2147484157" r:id="rId6"/>
    <p:sldLayoutId id="2147484158" r:id="rId7"/>
    <p:sldLayoutId id="2147484159" r:id="rId8"/>
    <p:sldLayoutId id="2147484160" r:id="rId9"/>
    <p:sldLayoutId id="2147484161" r:id="rId10"/>
    <p:sldLayoutId id="2147484162" r:id="rId11"/>
    <p:sldLayoutId id="2147484163" r:id="rId12"/>
    <p:sldLayoutId id="2147484164" r:id="rId13"/>
    <p:sldLayoutId id="2147484165" r:id="rId14"/>
    <p:sldLayoutId id="2147484166" r:id="rId15"/>
    <p:sldLayoutId id="2147484167" r:id="rId16"/>
    <p:sldLayoutId id="214748416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procurement@tus.i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1TZr1hBVK8?feature=oembed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E40BE-681C-A71F-F0C1-B8748033A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5754" y="1911879"/>
            <a:ext cx="6368858" cy="28263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INTRODUCTION TO PROCUREMENT</a:t>
            </a:r>
            <a:br>
              <a:rPr lang="en-US" sz="4800"/>
            </a:br>
            <a:endParaRPr lang="en-US" sz="4800"/>
          </a:p>
        </p:txBody>
      </p:sp>
      <p:pic>
        <p:nvPicPr>
          <p:cNvPr id="7" name="Graphic 6" descr="Handshake">
            <a:extLst>
              <a:ext uri="{FF2B5EF4-FFF2-40B4-BE49-F238E27FC236}">
                <a16:creationId xmlns:a16="http://schemas.microsoft.com/office/drawing/2014/main" id="{0654A1C3-2406-D5F9-950E-6223DC8E92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7388" y="1426755"/>
            <a:ext cx="4004489" cy="4004489"/>
          </a:xfrm>
          <a:prstGeom prst="rect">
            <a:avLst/>
          </a:prstGeom>
          <a:ln w="15875"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519454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AA5AC58C-8708-0103-4677-412EC2D098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0348980"/>
              </p:ext>
            </p:extLst>
          </p:nvPr>
        </p:nvGraphicFramePr>
        <p:xfrm>
          <a:off x="940645" y="267286"/>
          <a:ext cx="9103687" cy="5936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12412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86F5A8-C977-EEF5-ED24-F9AEF8465419}"/>
              </a:ext>
            </a:extLst>
          </p:cNvPr>
          <p:cNvSpPr txBox="1"/>
          <p:nvPr/>
        </p:nvSpPr>
        <p:spPr>
          <a:xfrm>
            <a:off x="2672862" y="1139482"/>
            <a:ext cx="6316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>
                <a:solidFill>
                  <a:srgbClr val="000000"/>
                </a:solidFill>
              </a:rPr>
              <a:t>SOLE SUPPLIER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F757EF-217A-103F-1CBE-EB37F042621F}"/>
              </a:ext>
            </a:extLst>
          </p:cNvPr>
          <p:cNvSpPr txBox="1"/>
          <p:nvPr/>
        </p:nvSpPr>
        <p:spPr>
          <a:xfrm>
            <a:off x="590843" y="2096086"/>
            <a:ext cx="1097021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/>
              <a:t>Sole Supplier should </a:t>
            </a:r>
            <a:r>
              <a:rPr lang="en-IE" b="1"/>
              <a:t>only</a:t>
            </a:r>
            <a:r>
              <a:rPr lang="en-IE"/>
              <a:t> be used in very rare situations where it can be justified that there is only one supplier who can provide the goods or services required.   </a:t>
            </a:r>
          </a:p>
          <a:p>
            <a:endParaRPr lang="en-IE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/>
              <a:t>A Sole Supplier Form must be completed in full and signed by the Requisitioner &amp; the Budget Holder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/>
              <a:t>This form </a:t>
            </a:r>
            <a:r>
              <a:rPr lang="en-IE" b="1"/>
              <a:t>must</a:t>
            </a:r>
            <a:r>
              <a:rPr lang="en-IE"/>
              <a:t> be authorised by the Procurement Office before any requisition </a:t>
            </a:r>
          </a:p>
          <a:p>
            <a:r>
              <a:rPr lang="en-IE"/>
              <a:t>      is raised email </a:t>
            </a:r>
            <a:r>
              <a:rPr lang="en-IE">
                <a:hlinkClick r:id="rId3"/>
              </a:rPr>
              <a:t>procurement@tus.ie</a:t>
            </a:r>
            <a:endParaRPr lang="en-IE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/>
              <a:t>You must be able to justify that there is only one supplier for the </a:t>
            </a:r>
          </a:p>
          <a:p>
            <a:r>
              <a:rPr lang="en-IE"/>
              <a:t>      required goods or service as these forms are audited.</a:t>
            </a:r>
          </a:p>
          <a:p>
            <a:endParaRPr lang="en-IE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/>
              <a:t>The new updated Sole Supplier Form can be obtained by emailing </a:t>
            </a:r>
            <a:r>
              <a:rPr lang="en-IE">
                <a:hlinkClick r:id="rId3"/>
              </a:rPr>
              <a:t>procurement@tus.ie</a:t>
            </a:r>
            <a:endParaRPr lang="en-IE"/>
          </a:p>
          <a:p>
            <a:endParaRPr lang="en-IE"/>
          </a:p>
          <a:p>
            <a:endParaRPr lang="en-IE"/>
          </a:p>
          <a:p>
            <a:endParaRPr lang="en-IE"/>
          </a:p>
          <a:p>
            <a:endParaRPr lang="en-IE"/>
          </a:p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31042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AAED52-C854-4AEB-9D4C-E62EC81A1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631272"/>
          </a:xfrm>
        </p:spPr>
        <p:txBody>
          <a:bodyPr>
            <a:normAutofit fontScale="90000"/>
          </a:bodyPr>
          <a:lstStyle/>
          <a:p>
            <a:br>
              <a:rPr lang="en-IE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IE" b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E" b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€25,000 limit flag</a:t>
            </a:r>
            <a:br>
              <a:rPr lang="en-IE" sz="32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IE">
              <a:solidFill>
                <a:schemeClr val="accent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DDCE12-C533-495D-A7B1-BB75AA726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1971412"/>
            <a:ext cx="8535988" cy="3791825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IE" sz="55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en-IE" sz="9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IE" sz="9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a submitted requisition reaches  an overall supplier spend of €25,000 </a:t>
            </a:r>
            <a:r>
              <a:rPr lang="en-IE" sz="9600">
                <a:latin typeface="Calibri" panose="020F0502020204030204" pitchFamily="34" charset="0"/>
                <a:cs typeface="Times New Roman" panose="02020603050405020304" pitchFamily="18" charset="0"/>
              </a:rPr>
              <a:t>without a contract: </a:t>
            </a:r>
          </a:p>
          <a:p>
            <a:pPr lvl="0"/>
            <a:endParaRPr lang="en-IE" sz="9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IE" sz="9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notification will be sent to the </a:t>
            </a:r>
            <a:r>
              <a:rPr lang="en-IE" sz="9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Procurement Team from Finance.</a:t>
            </a:r>
            <a:endParaRPr lang="en-IE" sz="9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en-IE" sz="9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IE" sz="9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Procurement team will : </a:t>
            </a:r>
          </a:p>
          <a:p>
            <a:pPr marL="1143000" lvl="0" indent="-1143000">
              <a:buFont typeface="Arial" panose="020B0604020202020204" pitchFamily="34" charset="0"/>
              <a:buChar char="•"/>
            </a:pPr>
            <a:endParaRPr lang="en-IE" sz="9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0" indent="-1143000">
              <a:buFont typeface="Arial" panose="020B0604020202020204" pitchFamily="34" charset="0"/>
              <a:buChar char="•"/>
            </a:pPr>
            <a:r>
              <a:rPr lang="en-IE" sz="9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</a:t>
            </a:r>
            <a:r>
              <a:rPr lang="en-IE" sz="9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 with the Budget Holder to organise a tender or RFQ    to ensure compliance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IE" sz="55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IE" sz="55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IE" sz="55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5500"/>
              <a:t>.</a:t>
            </a:r>
          </a:p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1337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344E5-FB73-E520-EB5D-6CF8E0BCF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863600"/>
            <a:ext cx="9135037" cy="5354319"/>
          </a:xfrm>
        </p:spPr>
        <p:txBody>
          <a:bodyPr/>
          <a:lstStyle/>
          <a:p>
            <a:r>
              <a:rPr lang="en-IE"/>
              <a:t>Every procurement must have the required documentation. Either</a:t>
            </a:r>
          </a:p>
          <a:p>
            <a:endParaRPr lang="en-IE"/>
          </a:p>
          <a:p>
            <a:r>
              <a:rPr lang="en-IE"/>
              <a:t>	Quotes received</a:t>
            </a:r>
          </a:p>
          <a:p>
            <a:endParaRPr lang="en-IE"/>
          </a:p>
          <a:p>
            <a:r>
              <a:rPr lang="en-IE"/>
              <a:t>	A copy of Contract detailing RFT no and duration of Contract</a:t>
            </a:r>
          </a:p>
          <a:p>
            <a:endParaRPr lang="en-IE"/>
          </a:p>
          <a:p>
            <a:r>
              <a:rPr lang="en-IE"/>
              <a:t>	Fully completed Sole Supplier Form</a:t>
            </a:r>
          </a:p>
          <a:p>
            <a:pPr marL="457200" indent="-457200">
              <a:buFont typeface="+mj-lt"/>
              <a:buAutoNum type="arabicPeriod"/>
            </a:pPr>
            <a:endParaRPr lang="en-I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5012FF-9693-3E55-C311-F5D191DCAAEE}"/>
              </a:ext>
            </a:extLst>
          </p:cNvPr>
          <p:cNvSpPr txBox="1"/>
          <p:nvPr/>
        </p:nvSpPr>
        <p:spPr>
          <a:xfrm>
            <a:off x="1603717" y="863601"/>
            <a:ext cx="6105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3600" b="1" kern="0">
                <a:solidFill>
                  <a:srgbClr val="359828"/>
                </a:solidFill>
                <a:ea typeface="ヒラギノ角ゴ Pro W3"/>
              </a:rPr>
              <a:t>Remember…..</a:t>
            </a:r>
            <a:endParaRPr lang="en-IE" sz="3600"/>
          </a:p>
        </p:txBody>
      </p:sp>
    </p:spTree>
    <p:extLst>
      <p:ext uri="{BB962C8B-B14F-4D97-AF65-F5344CB8AC3E}">
        <p14:creationId xmlns:p14="http://schemas.microsoft.com/office/powerpoint/2010/main" val="3710010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9403C7F-76AE-4587-92A2-D4E41EBE6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588851-5810-A518-0D47-286EA7874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8579" y="4487332"/>
            <a:ext cx="5627158" cy="1507067"/>
          </a:xfrm>
        </p:spPr>
        <p:txBody>
          <a:bodyPr>
            <a:normAutofit/>
          </a:bodyPr>
          <a:lstStyle/>
          <a:p>
            <a:r>
              <a:rPr lang="en-IE"/>
              <a:t>Unauthorised purchases</a:t>
            </a:r>
          </a:p>
        </p:txBody>
      </p:sp>
      <p:pic>
        <p:nvPicPr>
          <p:cNvPr id="5" name="Picture 4" descr="Abstract blurred background of department store">
            <a:extLst>
              <a:ext uri="{FF2B5EF4-FFF2-40B4-BE49-F238E27FC236}">
                <a16:creationId xmlns:a16="http://schemas.microsoft.com/office/drawing/2014/main" id="{BAC528AC-B19E-5A02-4CE1-716A96FEC8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01" r="38913" b="-1"/>
          <a:stretch/>
        </p:blipFill>
        <p:spPr>
          <a:xfrm>
            <a:off x="831" y="10"/>
            <a:ext cx="3502025" cy="685799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0D07D-AA9F-B2F9-2A8A-646FD06CC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4612" y="685800"/>
            <a:ext cx="6626072" cy="3615267"/>
          </a:xfrm>
        </p:spPr>
        <p:txBody>
          <a:bodyPr>
            <a:normAutofit/>
          </a:bodyPr>
          <a:lstStyle/>
          <a:p>
            <a:r>
              <a:rPr lang="en-IE"/>
              <a:t>No TUS Employee has the authority to engage a supplier to provide goods, services or works without first issuing a Purchase Order.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6C71778-3DDA-4748-AEBB-2A4B75016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A1F5C7D-5183-424E-BD72-BBFC59C5A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848F76E-D8DE-4826-901B-4E409024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AE84420-E672-4A16-8384-42BDDC4A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44D91EB-FA8D-4FD3-88F8-053F9962B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56B711F-46BD-4789-926C-CF2F01F71D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03126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D9035-F6F2-BEBF-8284-B6E3B0A87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290" y="685800"/>
            <a:ext cx="4818656" cy="4603749"/>
          </a:xfrm>
        </p:spPr>
        <p:txBody>
          <a:bodyPr>
            <a:normAutofit/>
          </a:bodyPr>
          <a:lstStyle/>
          <a:p>
            <a:pPr algn="r"/>
            <a:r>
              <a:rPr lang="en-IE" sz="4800"/>
              <a:t>The Procurement Team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40F5547F-040B-E30A-6718-1F29156CE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5651" y="685800"/>
            <a:ext cx="4878959" cy="4603750"/>
          </a:xfrm>
        </p:spPr>
        <p:txBody>
          <a:bodyPr>
            <a:normAutofit/>
          </a:bodyPr>
          <a:lstStyle/>
          <a:p>
            <a:r>
              <a:rPr lang="en-IE">
                <a:solidFill>
                  <a:schemeClr val="tx1"/>
                </a:solidFill>
              </a:rPr>
              <a:t>Barry Coleman </a:t>
            </a:r>
          </a:p>
          <a:p>
            <a:pPr marL="0" indent="0">
              <a:buNone/>
            </a:pPr>
            <a:r>
              <a:rPr lang="en-IE">
                <a:solidFill>
                  <a:schemeClr val="tx1"/>
                </a:solidFill>
              </a:rPr>
              <a:t>Data Analytics &amp; Contracts  Manager– barry.coleman@tus.ie</a:t>
            </a:r>
          </a:p>
          <a:p>
            <a:endParaRPr lang="en-IE">
              <a:solidFill>
                <a:schemeClr val="tx1"/>
              </a:solidFill>
            </a:endParaRPr>
          </a:p>
          <a:p>
            <a:r>
              <a:rPr lang="en-IE">
                <a:solidFill>
                  <a:schemeClr val="tx1"/>
                </a:solidFill>
              </a:rPr>
              <a:t>Trudy Stack 	- Trudy.stack@tus.ie</a:t>
            </a:r>
          </a:p>
          <a:p>
            <a:endParaRPr lang="en-IE">
              <a:solidFill>
                <a:schemeClr val="tx1"/>
              </a:solidFill>
            </a:endParaRPr>
          </a:p>
          <a:p>
            <a:r>
              <a:rPr lang="en-IE">
                <a:solidFill>
                  <a:schemeClr val="tx1"/>
                </a:solidFill>
              </a:rPr>
              <a:t>Jacintha Burns – jacintha.burns@tus.ie</a:t>
            </a:r>
          </a:p>
          <a:p>
            <a:endParaRPr lang="en-IE">
              <a:solidFill>
                <a:schemeClr val="tx1"/>
              </a:solidFill>
            </a:endParaRPr>
          </a:p>
          <a:p>
            <a:r>
              <a:rPr lang="en-IE">
                <a:solidFill>
                  <a:schemeClr val="tx1"/>
                </a:solidFill>
              </a:rPr>
              <a:t>Karen Costelloe – karen.Costelloe@tus.ie</a:t>
            </a:r>
          </a:p>
        </p:txBody>
      </p:sp>
    </p:spTree>
    <p:extLst>
      <p:ext uri="{BB962C8B-B14F-4D97-AF65-F5344CB8AC3E}">
        <p14:creationId xmlns:p14="http://schemas.microsoft.com/office/powerpoint/2010/main" val="1192349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D48FB1-66D8-4676-B0AA-C139A1DB7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33F5AE-6728-4F19-8DED-658E674B3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2C7D74A-18BA-4709-A808-44E8815C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5164A3F-1561-4039-8185-AB0EEB713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A35DB53-42BE-460E-9CA1-1294C9846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D2D7C63-562A-41C7-892E-0C73F5D59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CEABAE-9B79-40BE-BED6-3CCA53E95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738" y="685799"/>
            <a:ext cx="6159273" cy="2971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err="1"/>
              <a:t>qUESTIONS</a:t>
            </a:r>
            <a:endParaRPr lang="en-US" sz="4800"/>
          </a:p>
        </p:txBody>
      </p:sp>
      <p:pic>
        <p:nvPicPr>
          <p:cNvPr id="5" name="Picture 4" descr="3D black question marks with one yellow question mark">
            <a:extLst>
              <a:ext uri="{FF2B5EF4-FFF2-40B4-BE49-F238E27FC236}">
                <a16:creationId xmlns:a16="http://schemas.microsoft.com/office/drawing/2014/main" id="{E0AD51EB-7C56-658F-612A-CA4022A938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087" r="26220" b="1"/>
          <a:stretch/>
        </p:blipFill>
        <p:spPr>
          <a:xfrm>
            <a:off x="20" y="10"/>
            <a:ext cx="4639713" cy="685799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DF25E23-BE15-4E36-A700-59F0CE8C5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CE9353A-F333-4305-BED0-D126D75F5D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5D1D327-6D34-4AB1-BBCB-FFD18B927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3D4CCB5-F27F-4868-B1D4-55D8654F07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5F00F96-8833-4C32-AD31-05286BC80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22EE3D4-FE2C-4B01-BC8C-3CE2C6CC1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06676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3816E-931D-A4A6-383F-0480F6B35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Public procurement </a:t>
            </a:r>
          </a:p>
        </p:txBody>
      </p:sp>
      <p:pic>
        <p:nvPicPr>
          <p:cNvPr id="4" name="Online Media 3" title="Introduction to Procurement in Ireland">
            <a:hlinkClick r:id="" action="ppaction://media"/>
            <a:extLst>
              <a:ext uri="{FF2B5EF4-FFF2-40B4-BE49-F238E27FC236}">
                <a16:creationId xmlns:a16="http://schemas.microsoft.com/office/drawing/2014/main" id="{53DE9DDB-59FF-9984-3300-04145A12F22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25575" y="250825"/>
            <a:ext cx="6985000" cy="392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03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3DF5B-3B5C-A6A4-DDF0-D571AAB768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4753" y="628617"/>
            <a:ext cx="6559859" cy="3028983"/>
          </a:xfrm>
        </p:spPr>
        <p:txBody>
          <a:bodyPr>
            <a:normAutofit/>
          </a:bodyPr>
          <a:lstStyle/>
          <a:p>
            <a:r>
              <a:rPr lang="en-GB"/>
              <a:t>WHAT IS</a:t>
            </a:r>
            <a:br>
              <a:rPr lang="en-GB"/>
            </a:br>
            <a:br>
              <a:rPr lang="en-GB"/>
            </a:br>
            <a:r>
              <a:rPr lang="en-GB"/>
              <a:t>Procurement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D78809-3AFB-9A9A-766C-971B93ED23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-2389240" y="3843867"/>
            <a:ext cx="314633" cy="1278739"/>
          </a:xfrm>
        </p:spPr>
        <p:txBody>
          <a:bodyPr>
            <a:normAutofit/>
          </a:bodyPr>
          <a:lstStyle/>
          <a:p>
            <a:endParaRPr lang="en-IE"/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22304BD6-1868-CCB5-D923-7DE3E1D4A4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111"/>
          <a:stretch/>
        </p:blipFill>
        <p:spPr>
          <a:xfrm>
            <a:off x="1105131" y="489453"/>
            <a:ext cx="2484992" cy="2795614"/>
          </a:xfrm>
          <a:prstGeom prst="rect">
            <a:avLst/>
          </a:prstGeom>
        </p:spPr>
      </p:pic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523DE07-9828-FF75-DA32-029AC1F6A5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" y="4510787"/>
            <a:ext cx="3725990" cy="94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43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94"/>
    </mc:Choice>
    <mc:Fallback xmlns="">
      <p:transition spd="slow" advTm="1059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62D27-A33F-AD78-904B-8A469AB5B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799"/>
            <a:ext cx="3747111" cy="4892040"/>
          </a:xfrm>
        </p:spPr>
        <p:txBody>
          <a:bodyPr>
            <a:normAutofit/>
          </a:bodyPr>
          <a:lstStyle/>
          <a:p>
            <a:pPr algn="r"/>
            <a:r>
              <a:rPr lang="en-IE"/>
              <a:t>Value for Money</a:t>
            </a:r>
            <a:br>
              <a:rPr lang="en-IE"/>
            </a:br>
            <a:br>
              <a:rPr lang="en-IE"/>
            </a:br>
            <a:r>
              <a:rPr lang="en-IE"/>
              <a:t>Minimising Risk</a:t>
            </a:r>
            <a:br>
              <a:rPr lang="en-IE"/>
            </a:br>
            <a:br>
              <a:rPr lang="en-IE"/>
            </a:br>
            <a:r>
              <a:rPr lang="en-IE"/>
              <a:t>Efficiency</a:t>
            </a:r>
            <a:br>
              <a:rPr lang="en-IE"/>
            </a:br>
            <a:br>
              <a:rPr lang="en-IE"/>
            </a:br>
            <a:r>
              <a:rPr lang="en-IE"/>
              <a:t>Compliance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24447-2DF5-D981-2507-35CF13853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9962" y="685799"/>
            <a:ext cx="6288260" cy="4892040"/>
          </a:xfrm>
        </p:spPr>
        <p:txBody>
          <a:bodyPr>
            <a:normAutofit/>
          </a:bodyPr>
          <a:lstStyle/>
          <a:p>
            <a:r>
              <a:rPr lang="en-IE">
                <a:solidFill>
                  <a:schemeClr val="tx1"/>
                </a:solidFill>
              </a:rPr>
              <a:t>TUS Procurement is a strategic function that aims to acquire goods, services and works on a cost-effective and compliant basis.</a:t>
            </a: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DD3CC173-87CE-C150-69F2-5B67F60782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91560"/>
            <a:ext cx="3725990" cy="94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255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AAED52-C854-4AEB-9D4C-E62EC81A1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8579" y="4487332"/>
            <a:ext cx="5627158" cy="15070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/>
              <a:t>Legal Requirements </a:t>
            </a:r>
            <a:endParaRPr lang="en-US" sz="36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DDCE12-C533-495D-A7B1-BB75AA726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84612" y="685800"/>
            <a:ext cx="6626072" cy="36152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 3" panose="05040102010807070707" pitchFamily="18" charset="2"/>
              <a:buChar char=""/>
            </a:pPr>
            <a:r>
              <a:rPr lang="en-US"/>
              <a:t>TUS is a public body, therefore has a </a:t>
            </a:r>
            <a:r>
              <a:rPr lang="en-US" b="1"/>
              <a:t>legal</a:t>
            </a:r>
            <a:r>
              <a:rPr lang="en-US"/>
              <a:t> requirement to abide by public procurement regulations</a:t>
            </a:r>
          </a:p>
          <a:p>
            <a:pPr>
              <a:buFont typeface="Wingdings 3" panose="05040102010807070707" pitchFamily="18" charset="2"/>
              <a:buChar char=""/>
            </a:pPr>
            <a:r>
              <a:rPr lang="en-US"/>
              <a:t>The EU has issued several Directives on public procurement which set out clear process for procurement based on the value of the services/goods</a:t>
            </a:r>
          </a:p>
          <a:p>
            <a:pPr>
              <a:buFont typeface="Wingdings 3" panose="05040102010807070707" pitchFamily="18" charset="2"/>
              <a:buChar char=""/>
            </a:pPr>
            <a:r>
              <a:rPr lang="en-US"/>
              <a:t>In keeping with Procurement principles, the regulations outline what processes are to be followed in each category of spend. </a:t>
            </a:r>
          </a:p>
          <a:p>
            <a:pPr>
              <a:buFont typeface="Wingdings 3" panose="05040102010807070707" pitchFamily="18" charset="2"/>
              <a:buChar char=""/>
            </a:pPr>
            <a:endParaRPr lang="en-US"/>
          </a:p>
        </p:txBody>
      </p:sp>
      <p:pic>
        <p:nvPicPr>
          <p:cNvPr id="32" name="Picture 6">
            <a:extLst>
              <a:ext uri="{FF2B5EF4-FFF2-40B4-BE49-F238E27FC236}">
                <a16:creationId xmlns:a16="http://schemas.microsoft.com/office/drawing/2014/main" id="{3CE56EC0-49F5-E55D-B218-D2659B59EC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363" r="42105"/>
          <a:stretch/>
        </p:blipFill>
        <p:spPr>
          <a:xfrm>
            <a:off x="831" y="10"/>
            <a:ext cx="3502025" cy="685799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933872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DF5B35-BC42-20AA-2EC0-3905C8796842}"/>
              </a:ext>
            </a:extLst>
          </p:cNvPr>
          <p:cNvSpPr txBox="1"/>
          <p:nvPr/>
        </p:nvSpPr>
        <p:spPr>
          <a:xfrm>
            <a:off x="1800665" y="717453"/>
            <a:ext cx="8174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/>
              <a:t>Process for spend 5,000 - €25,000 ex VAT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AE8CB-8E9C-D0DA-23C5-F320D509AFF5}"/>
              </a:ext>
            </a:extLst>
          </p:cNvPr>
          <p:cNvSpPr txBox="1"/>
          <p:nvPr/>
        </p:nvSpPr>
        <p:spPr>
          <a:xfrm>
            <a:off x="5648178" y="296828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4DB103-A5DD-3E60-9FBB-82760B9F47A2}"/>
              </a:ext>
            </a:extLst>
          </p:cNvPr>
          <p:cNvSpPr txBox="1"/>
          <p:nvPr/>
        </p:nvSpPr>
        <p:spPr>
          <a:xfrm>
            <a:off x="1800665" y="1730326"/>
            <a:ext cx="7540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/>
              <a:t>Less than €5,000 ex vat  seek one written quote</a:t>
            </a:r>
          </a:p>
          <a:p>
            <a:endParaRPr lang="en-IE"/>
          </a:p>
          <a:p>
            <a:r>
              <a:rPr lang="en-IE"/>
              <a:t>From  €5,000 -  €25,000 ex vat seek three written quotes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2EDBC2-D4DA-6E64-B042-804C43E62D14}"/>
              </a:ext>
            </a:extLst>
          </p:cNvPr>
          <p:cNvSpPr txBox="1"/>
          <p:nvPr/>
        </p:nvSpPr>
        <p:spPr>
          <a:xfrm>
            <a:off x="1955409" y="3291840"/>
            <a:ext cx="4573688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800"/>
              <a:t>Ensure Quotes are:</a:t>
            </a:r>
          </a:p>
          <a:p>
            <a:endParaRPr lang="en-IE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/>
              <a:t>Dated with a validity period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/>
              <a:t>Indicate VAT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/>
              <a:t>Includes Delivery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/>
              <a:t>Attached to Requisition on Agresso</a:t>
            </a:r>
          </a:p>
        </p:txBody>
      </p:sp>
    </p:spTree>
    <p:extLst>
      <p:ext uri="{BB962C8B-B14F-4D97-AF65-F5344CB8AC3E}">
        <p14:creationId xmlns:p14="http://schemas.microsoft.com/office/powerpoint/2010/main" val="906197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157563-E93A-A786-2D7B-D117521C5CC9}"/>
              </a:ext>
            </a:extLst>
          </p:cNvPr>
          <p:cNvSpPr txBox="1"/>
          <p:nvPr/>
        </p:nvSpPr>
        <p:spPr>
          <a:xfrm>
            <a:off x="1603717" y="900332"/>
            <a:ext cx="8721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/>
              <a:t>Process for Spend €25,000 - €50,000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BB733B-4C17-A08C-519C-859AC59A9905}"/>
              </a:ext>
            </a:extLst>
          </p:cNvPr>
          <p:cNvSpPr txBox="1"/>
          <p:nvPr/>
        </p:nvSpPr>
        <p:spPr>
          <a:xfrm>
            <a:off x="1842656" y="1870364"/>
            <a:ext cx="98901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/>
          </a:p>
          <a:p>
            <a:endParaRPr lang="en-IE"/>
          </a:p>
          <a:p>
            <a:endParaRPr lang="en-IE"/>
          </a:p>
          <a:p>
            <a:r>
              <a:rPr lang="en-IE"/>
              <a:t>Please refer to Procurement Office who will:</a:t>
            </a:r>
          </a:p>
          <a:p>
            <a:endParaRPr lang="en-IE"/>
          </a:p>
          <a:p>
            <a:endParaRPr lang="en-IE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/>
              <a:t>Check if there is a Contract or Framework  in place already and if not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/>
              <a:t>Co-ordinate a Request for Quotes  (RFQ)on </a:t>
            </a:r>
            <a:r>
              <a:rPr lang="en-IE" err="1"/>
              <a:t>eTenders</a:t>
            </a:r>
            <a:r>
              <a:rPr lang="en-IE"/>
              <a:t> with your nominated Suppliers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/>
          </a:p>
          <a:p>
            <a:endParaRPr lang="en-IE"/>
          </a:p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59803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F8DFC5-6623-DF30-2B7C-E72714852C6B}"/>
              </a:ext>
            </a:extLst>
          </p:cNvPr>
          <p:cNvSpPr txBox="1"/>
          <p:nvPr/>
        </p:nvSpPr>
        <p:spPr>
          <a:xfrm>
            <a:off x="1758462" y="1322363"/>
            <a:ext cx="8411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/>
              <a:t>PROCESS FOR SPEND OVER €50,000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611305-9E70-7506-1960-179469CB3E7D}"/>
              </a:ext>
            </a:extLst>
          </p:cNvPr>
          <p:cNvSpPr txBox="1"/>
          <p:nvPr/>
        </p:nvSpPr>
        <p:spPr>
          <a:xfrm>
            <a:off x="1758462" y="2672862"/>
            <a:ext cx="8602035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/>
              <a:t>Please contact the Procurement Office who will:</a:t>
            </a:r>
          </a:p>
          <a:p>
            <a:endParaRPr lang="en-IE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/>
              <a:t>Check if there is a valid Contract or Framework  in place.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/>
              <a:t>Work with the Budget Holder to organise a Tender to ensure Compliance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/>
          </a:p>
          <a:p>
            <a:endParaRPr lang="en-IE"/>
          </a:p>
          <a:p>
            <a:r>
              <a:rPr lang="en-IE" sz="2000" b="1"/>
              <a:t>Adequate notice is paramount – can take up to 6 months</a:t>
            </a:r>
          </a:p>
        </p:txBody>
      </p:sp>
    </p:spTree>
    <p:extLst>
      <p:ext uri="{BB962C8B-B14F-4D97-AF65-F5344CB8AC3E}">
        <p14:creationId xmlns:p14="http://schemas.microsoft.com/office/powerpoint/2010/main" val="1552196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62944-F819-4390-D1A8-226AB0022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105" y="766032"/>
            <a:ext cx="10058400" cy="2015069"/>
          </a:xfrm>
        </p:spPr>
        <p:txBody>
          <a:bodyPr>
            <a:normAutofit/>
          </a:bodyPr>
          <a:lstStyle/>
          <a:p>
            <a:pPr algn="ctr"/>
            <a:r>
              <a:rPr lang="en-IE" sz="2800"/>
              <a:t>Procurement Thresholds for goods &amp; services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DAEFB6-2CFD-7698-0346-1299D1BA78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4212" y="2751665"/>
            <a:ext cx="8534400" cy="3242734"/>
          </a:xfrm>
        </p:spPr>
        <p:txBody>
          <a:bodyPr/>
          <a:lstStyle/>
          <a:p>
            <a:r>
              <a:rPr lang="en-IE"/>
              <a:t>	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AA81F2-14BF-97DE-9262-CC705F18E0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2874" y="4766732"/>
            <a:ext cx="8205738" cy="1227667"/>
          </a:xfrm>
        </p:spPr>
        <p:txBody>
          <a:bodyPr/>
          <a:lstStyle/>
          <a:p>
            <a:endParaRPr lang="en-IE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AA8CDB7E-8E10-1FD5-1289-99D030455D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166926"/>
              </p:ext>
            </p:extLst>
          </p:nvPr>
        </p:nvGraphicFramePr>
        <p:xfrm>
          <a:off x="1012874" y="2810539"/>
          <a:ext cx="8428062" cy="3183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7805">
                  <a:extLst>
                    <a:ext uri="{9D8B030D-6E8A-4147-A177-3AD203B41FA5}">
                      <a16:colId xmlns:a16="http://schemas.microsoft.com/office/drawing/2014/main" val="2836653827"/>
                    </a:ext>
                  </a:extLst>
                </a:gridCol>
                <a:gridCol w="5670257">
                  <a:extLst>
                    <a:ext uri="{9D8B030D-6E8A-4147-A177-3AD203B41FA5}">
                      <a16:colId xmlns:a16="http://schemas.microsoft.com/office/drawing/2014/main" val="506345934"/>
                    </a:ext>
                  </a:extLst>
                </a:gridCol>
              </a:tblGrid>
              <a:tr h="571690">
                <a:tc>
                  <a:txBody>
                    <a:bodyPr/>
                    <a:lstStyle/>
                    <a:p>
                      <a:r>
                        <a:rPr lang="en-IE"/>
                        <a:t>Purchase Value ex Vat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/>
                        <a:t>Process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3981986"/>
                  </a:ext>
                </a:extLst>
              </a:tr>
              <a:tr h="57169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</a:t>
                      </a:r>
                      <a:r>
                        <a:rPr lang="en-IE"/>
                        <a:t> €5,000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/>
                        <a:t>1 written quote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578785"/>
                  </a:ext>
                </a:extLst>
              </a:tr>
              <a:tr h="57169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/>
                        <a:t> &gt;€5,000 </a:t>
                      </a:r>
                      <a:r>
                        <a:rPr lang="en-IE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</a:t>
                      </a:r>
                      <a:r>
                        <a:rPr lang="en-IE"/>
                        <a:t> €25,000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/>
                        <a:t>3 written quotes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713570"/>
                  </a:ext>
                </a:extLst>
              </a:tr>
              <a:tr h="897100">
                <a:tc>
                  <a:txBody>
                    <a:bodyPr/>
                    <a:lstStyle/>
                    <a:p>
                      <a:r>
                        <a:rPr lang="en-IE"/>
                        <a:t>&gt;€25,000 &lt; €50,000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/>
                        <a:t>3 written quotes – refer to Procurement Office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2043924"/>
                  </a:ext>
                </a:extLst>
              </a:tr>
              <a:tr h="571690">
                <a:tc>
                  <a:txBody>
                    <a:bodyPr/>
                    <a:lstStyle/>
                    <a:p>
                      <a:r>
                        <a:rPr lang="en-IE"/>
                        <a:t>  €50,000 plus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/>
                        <a:t>Tender required.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61088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AE95066-5715-E2C6-A924-2D28CE7B4210}"/>
              </a:ext>
            </a:extLst>
          </p:cNvPr>
          <p:cNvSpPr txBox="1"/>
          <p:nvPr/>
        </p:nvSpPr>
        <p:spPr>
          <a:xfrm>
            <a:off x="1892499" y="6322875"/>
            <a:ext cx="5330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>
                <a:latin typeface="Calibri" panose="020F0502020204030204" pitchFamily="34" charset="0"/>
                <a:cs typeface="Calibri" panose="020F0502020204030204" pitchFamily="34" charset="0"/>
              </a:rPr>
              <a:t>&lt; Less than    &gt; More than      </a:t>
            </a:r>
            <a:r>
              <a:rPr lang="en-IE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≤ Less than or equal to</a:t>
            </a:r>
          </a:p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92156995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FDF6977E4FD44B95D64B3FD69A58FF" ma:contentTypeVersion="6" ma:contentTypeDescription="Create a new document." ma:contentTypeScope="" ma:versionID="3801725524581b1c6f656bdccb1ef09a">
  <xsd:schema xmlns:xsd="http://www.w3.org/2001/XMLSchema" xmlns:xs="http://www.w3.org/2001/XMLSchema" xmlns:p="http://schemas.microsoft.com/office/2006/metadata/properties" xmlns:ns2="b4fcc4c7-85d7-4a82-a532-2df2c2632c1b" xmlns:ns3="a2bece65-8244-4da2-bdb1-9bca5419afa9" xmlns:ns4="cd7b0cb9-819c-472b-ac00-f0d01af66b27" xmlns:ns5="bc1e5928-6e8c-42d3-91a2-8f7656eef016" targetNamespace="http://schemas.microsoft.com/office/2006/metadata/properties" ma:root="true" ma:fieldsID="32a02638b1c2979e55a31cc09d89be3a" ns2:_="" ns3:_="" ns4:_="" ns5:_="">
    <xsd:import namespace="b4fcc4c7-85d7-4a82-a532-2df2c2632c1b"/>
    <xsd:import namespace="a2bece65-8244-4da2-bdb1-9bca5419afa9"/>
    <xsd:import namespace="cd7b0cb9-819c-472b-ac00-f0d01af66b27"/>
    <xsd:import namespace="bc1e5928-6e8c-42d3-91a2-8f7656eef0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4:lcf76f155ced4ddcb4097134ff3c332f" minOccurs="0"/>
                <xsd:element ref="ns5:TaxCatchAll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fcc4c7-85d7-4a82-a532-2df2c2632c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bece65-8244-4da2-bdb1-9bca5419afa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7b0cb9-819c-472b-ac00-f0d01af66b2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d3171dcf-9f24-49d3-a174-2c38269957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1e5928-6e8c-42d3-91a2-8f7656eef016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e8611caa-24a2-4193-a0ca-ec8e4f5f1338}" ma:internalName="TaxCatchAll" ma:showField="CatchAllData" ma:web="bc1e5928-6e8c-42d3-91a2-8f7656eef0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c1e5928-6e8c-42d3-91a2-8f7656eef016" xsi:nil="true"/>
    <lcf76f155ced4ddcb4097134ff3c332f xmlns="cd7b0cb9-819c-472b-ac00-f0d01af66b27">
      <Terms xmlns="http://schemas.microsoft.com/office/infopath/2007/PartnerControls"/>
    </lcf76f155ced4ddcb4097134ff3c332f>
    <SharedWithUsers xmlns="a2bece65-8244-4da2-bdb1-9bca5419afa9">
      <UserInfo>
        <DisplayName>Jennifer Sexton</DisplayName>
        <AccountId>109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BE917B0F-AF56-4F95-B25E-D46D5BEFB37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F8E029-E657-4C1E-A03A-542C7B39C301}"/>
</file>

<file path=customXml/itemProps3.xml><?xml version="1.0" encoding="utf-8"?>
<ds:datastoreItem xmlns:ds="http://schemas.openxmlformats.org/officeDocument/2006/customXml" ds:itemID="{9E7D9295-693F-4402-A84D-97847A8EE44B}">
  <ds:schemaRefs>
    <ds:schemaRef ds:uri="a2bece65-8244-4da2-bdb1-9bca5419afa9"/>
    <ds:schemaRef ds:uri="b4fcc4c7-85d7-4a82-a532-2df2c2632c1b"/>
    <ds:schemaRef ds:uri="bc1e5928-6e8c-42d3-91a2-8f7656eef016"/>
    <ds:schemaRef ds:uri="cd7b0cb9-819c-472b-ac00-f0d01af66b27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962</Words>
  <Application>Microsoft Office PowerPoint</Application>
  <PresentationFormat>Widescreen</PresentationFormat>
  <Paragraphs>129</Paragraphs>
  <Slides>16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Century Gothic</vt:lpstr>
      <vt:lpstr>Wingdings 3</vt:lpstr>
      <vt:lpstr>Arial</vt:lpstr>
      <vt:lpstr>Calibri</vt:lpstr>
      <vt:lpstr>Slice</vt:lpstr>
      <vt:lpstr>INTRODUCTION TO PROCUREMENT </vt:lpstr>
      <vt:lpstr>Public procurement </vt:lpstr>
      <vt:lpstr>WHAT IS  Procurement</vt:lpstr>
      <vt:lpstr>Value for Money  Minimising Risk  Efficiency  Compliance</vt:lpstr>
      <vt:lpstr>Legal Requirements </vt:lpstr>
      <vt:lpstr>PowerPoint Presentation</vt:lpstr>
      <vt:lpstr>PowerPoint Presentation</vt:lpstr>
      <vt:lpstr>PowerPoint Presentation</vt:lpstr>
      <vt:lpstr>Procurement Thresholds for goods &amp; services </vt:lpstr>
      <vt:lpstr>PowerPoint Presentation</vt:lpstr>
      <vt:lpstr>PowerPoint Presentation</vt:lpstr>
      <vt:lpstr>  €25,000 limit flag </vt:lpstr>
      <vt:lpstr>PowerPoint Presentation</vt:lpstr>
      <vt:lpstr>Unauthorised purchases</vt:lpstr>
      <vt:lpstr>The Procurement Team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Barry.Coleman</dc:creator>
  <cp:lastModifiedBy>Jacintha Burns</cp:lastModifiedBy>
  <cp:revision>1</cp:revision>
  <dcterms:created xsi:type="dcterms:W3CDTF">2023-02-01T14:40:23Z</dcterms:created>
  <dcterms:modified xsi:type="dcterms:W3CDTF">2024-01-10T14:18:37Z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0x01010041FDF6977E4FD44B95D64B3FD69A58FF</vt:lpwstr>
  </property>
  <property fmtid="{D5CDD505-2E9C-101B-9397-08002B2CF9AE}" pid="3" name="MediaServiceImageTags">
    <vt:lpwstr/>
  </property>
</Properties>
</file>