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5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461"/>
    <a:srgbClr val="80E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 showGuides="1">
      <p:cViewPr varScale="1">
        <p:scale>
          <a:sx n="106" d="100"/>
          <a:sy n="106" d="100"/>
        </p:scale>
        <p:origin x="1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11-4F42-9820-14C1594E78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11-4F42-9820-14C1594E78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11-4F42-9820-14C1594E78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11-4F42-9820-14C1594E781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B-A547-85B4-2D970E386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IE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7F-0542-A021-381EF1BC240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7F-0542-A021-381EF1BC240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7F-0542-A021-381EF1BC240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F7F-0542-A021-381EF1BC240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B-A547-85B4-2D970E386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3.8</c:v>
                </c:pt>
                <c:pt idx="1">
                  <c:v>4.9000000000000004</c:v>
                </c:pt>
                <c:pt idx="2">
                  <c:v>2.8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7F-0542-A021-381EF1BC24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4.5</c:v>
                </c:pt>
                <c:pt idx="1">
                  <c:v>5.8</c:v>
                </c:pt>
                <c:pt idx="2">
                  <c:v>3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7F-0542-A021-381EF1BC2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497840"/>
        <c:axId val="66301920"/>
      </c:barChart>
      <c:catAx>
        <c:axId val="13249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301920"/>
        <c:crosses val="autoZero"/>
        <c:auto val="1"/>
        <c:lblAlgn val="ctr"/>
        <c:lblOffset val="100"/>
        <c:noMultiLvlLbl val="0"/>
      </c:catAx>
      <c:valAx>
        <c:axId val="6630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visible Light" panose="020B0403000000020004" pitchFamily="34" charset="77"/>
                <a:ea typeface="+mn-ea"/>
                <a:cs typeface="+mn-cs"/>
              </a:defRPr>
            </a:pPr>
            <a:endParaRPr lang="en-US"/>
          </a:p>
        </c:txPr>
        <c:crossAx val="13249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F-8042-940D-EE5B27B68B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CF-8042-940D-EE5B27B68B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CF-8042-940D-EE5B27B68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787632"/>
        <c:axId val="66789280"/>
      </c:barChart>
      <c:catAx>
        <c:axId val="6678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789280"/>
        <c:crosses val="autoZero"/>
        <c:auto val="1"/>
        <c:lblAlgn val="ctr"/>
        <c:lblOffset val="100"/>
        <c:noMultiLvlLbl val="0"/>
      </c:catAx>
      <c:valAx>
        <c:axId val="66789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78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C4CB8-69D0-8045-8DD4-595BA0C0183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314DB-3015-2447-B305-393638FE2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3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1B22-8D3F-404F-9DD0-8BC41F3ED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1607"/>
            <a:ext cx="9144000" cy="2387600"/>
          </a:xfrm>
        </p:spPr>
        <p:txBody>
          <a:bodyPr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0DA17-BAAF-2747-B8EB-9ADE136E70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01282"/>
            <a:ext cx="9144000" cy="5799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Subheading - optional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8FB450-DF19-3047-B799-5182953A91E5}"/>
              </a:ext>
            </a:extLst>
          </p:cNvPr>
          <p:cNvGrpSpPr/>
          <p:nvPr userDrawn="1"/>
        </p:nvGrpSpPr>
        <p:grpSpPr>
          <a:xfrm>
            <a:off x="0" y="5410880"/>
            <a:ext cx="12192000" cy="1447120"/>
            <a:chOff x="0" y="5174319"/>
            <a:chExt cx="12192000" cy="1447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5BA09B-2A92-F640-953A-D81D5F4A0BA0}"/>
                </a:ext>
              </a:extLst>
            </p:cNvPr>
            <p:cNvSpPr/>
            <p:nvPr userDrawn="1"/>
          </p:nvSpPr>
          <p:spPr>
            <a:xfrm>
              <a:off x="0" y="6075679"/>
              <a:ext cx="9072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56DE87-1F47-7541-944B-71737DB343DD}"/>
                </a:ext>
              </a:extLst>
            </p:cNvPr>
            <p:cNvSpPr/>
            <p:nvPr userDrawn="1"/>
          </p:nvSpPr>
          <p:spPr>
            <a:xfrm>
              <a:off x="9072000" y="5895679"/>
              <a:ext cx="3120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1068A3-A545-AD46-8DAA-207101793945}"/>
                </a:ext>
              </a:extLst>
            </p:cNvPr>
            <p:cNvSpPr/>
            <p:nvPr userDrawn="1"/>
          </p:nvSpPr>
          <p:spPr>
            <a:xfrm>
              <a:off x="0" y="5720079"/>
              <a:ext cx="9072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026284-5F50-B840-90E0-4656A9C40D4F}"/>
                </a:ext>
              </a:extLst>
            </p:cNvPr>
            <p:cNvSpPr/>
            <p:nvPr userDrawn="1"/>
          </p:nvSpPr>
          <p:spPr>
            <a:xfrm>
              <a:off x="9072000" y="5540079"/>
              <a:ext cx="3120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6CC73B-0166-E943-AFFE-CD9FF01E5EDD}"/>
                </a:ext>
              </a:extLst>
            </p:cNvPr>
            <p:cNvSpPr/>
            <p:nvPr userDrawn="1"/>
          </p:nvSpPr>
          <p:spPr>
            <a:xfrm>
              <a:off x="0" y="5354319"/>
              <a:ext cx="9072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F412D0-B6F8-AA4B-9E9B-834FDD210793}"/>
                </a:ext>
              </a:extLst>
            </p:cNvPr>
            <p:cNvSpPr/>
            <p:nvPr userDrawn="1"/>
          </p:nvSpPr>
          <p:spPr>
            <a:xfrm>
              <a:off x="9072000" y="5174319"/>
              <a:ext cx="3120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3C201B-667C-494E-A3BF-9BD957EC18FB}"/>
                </a:ext>
              </a:extLst>
            </p:cNvPr>
            <p:cNvSpPr/>
            <p:nvPr userDrawn="1"/>
          </p:nvSpPr>
          <p:spPr>
            <a:xfrm>
              <a:off x="0" y="6441439"/>
              <a:ext cx="9072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99D2BB-8752-F842-B238-C0FD6CFACD9C}"/>
                </a:ext>
              </a:extLst>
            </p:cNvPr>
            <p:cNvSpPr/>
            <p:nvPr userDrawn="1"/>
          </p:nvSpPr>
          <p:spPr>
            <a:xfrm>
              <a:off x="9072000" y="6261439"/>
              <a:ext cx="3120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701BF333-ACA1-5240-9FD5-E79304AC11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3427" y="642409"/>
            <a:ext cx="1443990" cy="5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1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15E397-454C-424E-887D-4A09094C0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5347641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12423-40D9-8E4D-B449-327C086AE6FE}"/>
              </a:ext>
            </a:extLst>
          </p:cNvPr>
          <p:cNvSpPr/>
          <p:nvPr userDrawn="1"/>
        </p:nvSpPr>
        <p:spPr>
          <a:xfrm>
            <a:off x="651840" y="612647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0E257A-16C1-B24B-AAC4-9B6EE5EDF37F}"/>
              </a:ext>
            </a:extLst>
          </p:cNvPr>
          <p:cNvSpPr/>
          <p:nvPr userDrawn="1"/>
        </p:nvSpPr>
        <p:spPr>
          <a:xfrm>
            <a:off x="9723840" y="601847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653F1F71-C981-D244-8F13-7BA50427D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8038" y="6315710"/>
            <a:ext cx="908161" cy="365125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CB01415-8704-A14C-B330-D32DBBBCF12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96745661"/>
              </p:ext>
            </p:extLst>
          </p:nvPr>
        </p:nvGraphicFramePr>
        <p:xfrm>
          <a:off x="5730240" y="812801"/>
          <a:ext cx="6116320" cy="441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BBF0DE-89FE-2D45-ACA9-CEF1341D1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60" y="1825625"/>
            <a:ext cx="5347641" cy="4003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15E397-454C-424E-887D-4A09094C0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5347641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12423-40D9-8E4D-B449-327C086AE6FE}"/>
              </a:ext>
            </a:extLst>
          </p:cNvPr>
          <p:cNvSpPr/>
          <p:nvPr userDrawn="1"/>
        </p:nvSpPr>
        <p:spPr>
          <a:xfrm>
            <a:off x="651840" y="612647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0E257A-16C1-B24B-AAC4-9B6EE5EDF37F}"/>
              </a:ext>
            </a:extLst>
          </p:cNvPr>
          <p:cNvSpPr/>
          <p:nvPr userDrawn="1"/>
        </p:nvSpPr>
        <p:spPr>
          <a:xfrm>
            <a:off x="9723840" y="601847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653F1F71-C981-D244-8F13-7BA50427D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8038" y="6315710"/>
            <a:ext cx="908161" cy="365125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CB01415-8704-A14C-B330-D32DBBBCF12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28383684"/>
              </p:ext>
            </p:extLst>
          </p:nvPr>
        </p:nvGraphicFramePr>
        <p:xfrm>
          <a:off x="6482080" y="704801"/>
          <a:ext cx="5024119" cy="461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D89B260-9B99-1740-B5BB-A79A88D55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60" y="1825625"/>
            <a:ext cx="5347641" cy="4003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15E397-454C-424E-887D-4A09094C0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5347641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12423-40D9-8E4D-B449-327C086AE6FE}"/>
              </a:ext>
            </a:extLst>
          </p:cNvPr>
          <p:cNvSpPr/>
          <p:nvPr userDrawn="1"/>
        </p:nvSpPr>
        <p:spPr>
          <a:xfrm>
            <a:off x="651840" y="612647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0E257A-16C1-B24B-AAC4-9B6EE5EDF37F}"/>
              </a:ext>
            </a:extLst>
          </p:cNvPr>
          <p:cNvSpPr/>
          <p:nvPr userDrawn="1"/>
        </p:nvSpPr>
        <p:spPr>
          <a:xfrm>
            <a:off x="9723840" y="601847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653F1F71-C981-D244-8F13-7BA50427D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8038" y="6315710"/>
            <a:ext cx="908161" cy="365125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366A1A2-7830-AF43-B101-EE60C81F099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00141877"/>
              </p:ext>
            </p:extLst>
          </p:nvPr>
        </p:nvGraphicFramePr>
        <p:xfrm>
          <a:off x="651840" y="1825625"/>
          <a:ext cx="8128000" cy="41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013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8566BE10-1413-2647-A948-16486FD6E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3706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8F1B22-8D3F-404F-9DD0-8BC41F3ED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60920" y="5659428"/>
            <a:ext cx="4135120" cy="483383"/>
          </a:xfrm>
        </p:spPr>
        <p:txBody>
          <a:bodyPr anchor="t"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www.tus.ie</a:t>
            </a:r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9DDCF4-9EA4-A947-A1EC-A896C1FDC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870" y="5470377"/>
            <a:ext cx="1940579" cy="780207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2FE59F2-300F-524C-A6D3-512856B347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738160" y="3389339"/>
            <a:ext cx="8715680" cy="92779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you!</a:t>
            </a:r>
          </a:p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92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26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1B22-8D3F-404F-9DD0-8BC41F3ED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800" y="1122363"/>
            <a:ext cx="8401684" cy="2387600"/>
          </a:xfrm>
        </p:spPr>
        <p:txBody>
          <a:bodyPr anchor="t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0DA17-BAAF-2747-B8EB-9ADE136E70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800" y="3602038"/>
            <a:ext cx="8401684" cy="124553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Subheading - optional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6F3420-0307-3F49-B0C0-388C85B60E49}"/>
              </a:ext>
            </a:extLst>
          </p:cNvPr>
          <p:cNvGrpSpPr/>
          <p:nvPr userDrawn="1"/>
        </p:nvGrpSpPr>
        <p:grpSpPr>
          <a:xfrm>
            <a:off x="9212126" y="0"/>
            <a:ext cx="3183073" cy="6858000"/>
            <a:chOff x="9214484" y="5080"/>
            <a:chExt cx="3180715" cy="6852920"/>
          </a:xfrm>
        </p:grpSpPr>
        <p:pic>
          <p:nvPicPr>
            <p:cNvPr id="7" name="Picture 6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37B94FE1-2DA1-5441-8E43-A3A1B38882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214484" y="3429000"/>
              <a:ext cx="2977515" cy="3429000"/>
            </a:xfrm>
            <a:prstGeom prst="rect">
              <a:avLst/>
            </a:prstGeom>
          </p:spPr>
        </p:pic>
        <p:pic>
          <p:nvPicPr>
            <p:cNvPr id="20" name="Picture 19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49A5AA3C-7390-8745-B0D8-B630FAEEA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417684" y="5080"/>
              <a:ext cx="2977515" cy="3429000"/>
            </a:xfrm>
            <a:prstGeom prst="rect">
              <a:avLst/>
            </a:prstGeom>
          </p:spPr>
        </p:pic>
      </p:grp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22036045-C79C-3F48-9150-734AD61FF1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" y="5289867"/>
            <a:ext cx="2217492" cy="89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80E0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1B22-8D3F-404F-9DD0-8BC41F3ED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800" y="1122363"/>
            <a:ext cx="7985760" cy="2387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Chapter Divider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07C054-6C21-3845-9B4F-6A543B8C4B12}"/>
              </a:ext>
            </a:extLst>
          </p:cNvPr>
          <p:cNvGrpSpPr/>
          <p:nvPr userDrawn="1"/>
        </p:nvGrpSpPr>
        <p:grpSpPr>
          <a:xfrm rot="10800000">
            <a:off x="812800" y="3119118"/>
            <a:ext cx="1152000" cy="206401"/>
            <a:chOff x="651840" y="6045198"/>
            <a:chExt cx="1152000" cy="2064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2888E3-21CA-D24E-9D7D-8EAB4C652B26}"/>
                </a:ext>
              </a:extLst>
            </p:cNvPr>
            <p:cNvSpPr>
              <a:spLocks/>
            </p:cNvSpPr>
            <p:nvPr userDrawn="1"/>
          </p:nvSpPr>
          <p:spPr>
            <a:xfrm>
              <a:off x="651840" y="6045198"/>
              <a:ext cx="720000" cy="108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CB76DA-A9B3-0D46-9015-D7CFEB670060}"/>
                </a:ext>
              </a:extLst>
            </p:cNvPr>
            <p:cNvSpPr/>
            <p:nvPr userDrawn="1"/>
          </p:nvSpPr>
          <p:spPr>
            <a:xfrm>
              <a:off x="1371840" y="6143599"/>
              <a:ext cx="432000" cy="108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A picture containing light&#10;&#10;Description automatically generated">
            <a:extLst>
              <a:ext uri="{FF2B5EF4-FFF2-40B4-BE49-F238E27FC236}">
                <a16:creationId xmlns:a16="http://schemas.microsoft.com/office/drawing/2014/main" id="{576EF6A5-8F93-644C-A7B7-2F4E0C2FE6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7346" y="0"/>
            <a:ext cx="3038094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752CDC-5110-CE4E-954B-7EDCB7C6F6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800" y="3608363"/>
            <a:ext cx="8364546" cy="22208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lnSpc>
                <a:spcPct val="100000"/>
              </a:lnSpc>
              <a:buNone/>
              <a:defRPr sz="2000"/>
            </a:lvl2pPr>
            <a:lvl3pPr marL="914400" indent="0">
              <a:lnSpc>
                <a:spcPct val="100000"/>
              </a:lnSpc>
              <a:buNone/>
              <a:defRPr sz="2000"/>
            </a:lvl3pPr>
            <a:lvl4pPr marL="1371600" indent="0">
              <a:lnSpc>
                <a:spcPct val="100000"/>
              </a:lnSpc>
              <a:buNone/>
              <a:defRPr sz="2000"/>
            </a:lvl4pPr>
            <a:lvl5pPr marL="1828800" indent="0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GB" dirty="0"/>
              <a:t>Click to edit Intro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7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ight&#10;&#10;Description automatically generated">
            <a:extLst>
              <a:ext uri="{FF2B5EF4-FFF2-40B4-BE49-F238E27FC236}">
                <a16:creationId xmlns:a16="http://schemas.microsoft.com/office/drawing/2014/main" id="{576EF6A5-8F93-644C-A7B7-2F4E0C2FE6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7346" y="0"/>
            <a:ext cx="3038094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8713C64-F576-3347-B803-3F3D3FA73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8505186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AD1FBC-C452-A841-BE81-9BFE7046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60" y="1825625"/>
            <a:ext cx="8505186" cy="4003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5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9267A86-9229-DC4E-B1AA-8F0E3F7FB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848" cy="6858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7" name="Picture 6" descr="A picture containing qr code&#10;&#10;Description automatically generated">
            <a:extLst>
              <a:ext uri="{FF2B5EF4-FFF2-40B4-BE49-F238E27FC236}">
                <a16:creationId xmlns:a16="http://schemas.microsoft.com/office/drawing/2014/main" id="{37B94FE1-2DA1-5441-8E43-A3A1B38882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28080" y="-10064"/>
            <a:ext cx="5963768" cy="68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2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6AF46C-A220-A44A-838E-0FEC5B4E2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8162365" cy="6858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0E01B8-EDDD-AA4D-919A-85C497427E9E}"/>
              </a:ext>
            </a:extLst>
          </p:cNvPr>
          <p:cNvGrpSpPr/>
          <p:nvPr userDrawn="1"/>
        </p:nvGrpSpPr>
        <p:grpSpPr>
          <a:xfrm>
            <a:off x="8162365" y="0"/>
            <a:ext cx="4029635" cy="6858000"/>
            <a:chOff x="8162365" y="0"/>
            <a:chExt cx="4029635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A5DF090-5F4D-8840-8F21-A3BC97F175A0}"/>
                </a:ext>
              </a:extLst>
            </p:cNvPr>
            <p:cNvGrpSpPr/>
            <p:nvPr userDrawn="1"/>
          </p:nvGrpSpPr>
          <p:grpSpPr>
            <a:xfrm>
              <a:off x="8162365" y="0"/>
              <a:ext cx="4029635" cy="3429000"/>
              <a:chOff x="0" y="5174319"/>
              <a:chExt cx="12192000" cy="14471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A095DC-70AA-DF48-AE36-4B5D00FDDDCE}"/>
                  </a:ext>
                </a:extLst>
              </p:cNvPr>
              <p:cNvSpPr/>
              <p:nvPr userDrawn="1"/>
            </p:nvSpPr>
            <p:spPr>
              <a:xfrm>
                <a:off x="0" y="607567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00C8D77-9231-074A-914A-28CBD8B81F32}"/>
                  </a:ext>
                </a:extLst>
              </p:cNvPr>
              <p:cNvSpPr/>
              <p:nvPr userDrawn="1"/>
            </p:nvSpPr>
            <p:spPr>
              <a:xfrm>
                <a:off x="9072000" y="589567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38F590-F127-1E42-A63B-E17A2AA8BBB6}"/>
                  </a:ext>
                </a:extLst>
              </p:cNvPr>
              <p:cNvSpPr/>
              <p:nvPr userDrawn="1"/>
            </p:nvSpPr>
            <p:spPr>
              <a:xfrm>
                <a:off x="0" y="572007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A799B40-5B74-234E-A6A9-ECAD94DF9738}"/>
                  </a:ext>
                </a:extLst>
              </p:cNvPr>
              <p:cNvSpPr/>
              <p:nvPr userDrawn="1"/>
            </p:nvSpPr>
            <p:spPr>
              <a:xfrm>
                <a:off x="9072000" y="554007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9741C07-A048-8E4B-A694-6C2C15AC6414}"/>
                  </a:ext>
                </a:extLst>
              </p:cNvPr>
              <p:cNvSpPr/>
              <p:nvPr userDrawn="1"/>
            </p:nvSpPr>
            <p:spPr>
              <a:xfrm>
                <a:off x="0" y="535431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E86C26-B19E-6848-8BA5-AEAE44617826}"/>
                  </a:ext>
                </a:extLst>
              </p:cNvPr>
              <p:cNvSpPr/>
              <p:nvPr userDrawn="1"/>
            </p:nvSpPr>
            <p:spPr>
              <a:xfrm>
                <a:off x="9072000" y="517431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784491-BA72-C243-B30F-8987F1928EF8}"/>
                  </a:ext>
                </a:extLst>
              </p:cNvPr>
              <p:cNvSpPr/>
              <p:nvPr userDrawn="1"/>
            </p:nvSpPr>
            <p:spPr>
              <a:xfrm>
                <a:off x="0" y="644143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77C658-4C32-4C4D-A362-D24FBC18A100}"/>
                  </a:ext>
                </a:extLst>
              </p:cNvPr>
              <p:cNvSpPr/>
              <p:nvPr userDrawn="1"/>
            </p:nvSpPr>
            <p:spPr>
              <a:xfrm>
                <a:off x="9072000" y="626143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F5C73D-ECCA-1144-A827-63EF05972F12}"/>
                </a:ext>
              </a:extLst>
            </p:cNvPr>
            <p:cNvGrpSpPr/>
            <p:nvPr userDrawn="1"/>
          </p:nvGrpSpPr>
          <p:grpSpPr>
            <a:xfrm>
              <a:off x="8162365" y="3429000"/>
              <a:ext cx="4029635" cy="3429000"/>
              <a:chOff x="0" y="5174319"/>
              <a:chExt cx="12192000" cy="14471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DDC19E7-7D26-834B-8D9D-4358671D06FD}"/>
                  </a:ext>
                </a:extLst>
              </p:cNvPr>
              <p:cNvSpPr/>
              <p:nvPr userDrawn="1"/>
            </p:nvSpPr>
            <p:spPr>
              <a:xfrm>
                <a:off x="0" y="607567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A7B0BA-9732-4A47-9C9D-F27D3D0E9558}"/>
                  </a:ext>
                </a:extLst>
              </p:cNvPr>
              <p:cNvSpPr/>
              <p:nvPr userDrawn="1"/>
            </p:nvSpPr>
            <p:spPr>
              <a:xfrm>
                <a:off x="9072000" y="589567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C9A5EE3-B18F-EA41-A551-780CCC68F939}"/>
                  </a:ext>
                </a:extLst>
              </p:cNvPr>
              <p:cNvSpPr/>
              <p:nvPr userDrawn="1"/>
            </p:nvSpPr>
            <p:spPr>
              <a:xfrm>
                <a:off x="0" y="572007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082A18B-EC08-094D-8CBE-624DBAC96BB7}"/>
                  </a:ext>
                </a:extLst>
              </p:cNvPr>
              <p:cNvSpPr/>
              <p:nvPr userDrawn="1"/>
            </p:nvSpPr>
            <p:spPr>
              <a:xfrm>
                <a:off x="9072000" y="554007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09934A4-CAA0-B44D-993C-B1840A8BEAC3}"/>
                  </a:ext>
                </a:extLst>
              </p:cNvPr>
              <p:cNvSpPr/>
              <p:nvPr userDrawn="1"/>
            </p:nvSpPr>
            <p:spPr>
              <a:xfrm>
                <a:off x="0" y="535431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38D9FC2-BF51-5249-9DE4-23A4166B8889}"/>
                  </a:ext>
                </a:extLst>
              </p:cNvPr>
              <p:cNvSpPr/>
              <p:nvPr userDrawn="1"/>
            </p:nvSpPr>
            <p:spPr>
              <a:xfrm>
                <a:off x="9072000" y="517431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48E6494-42A9-3742-9D97-7D1705E8EBA3}"/>
                  </a:ext>
                </a:extLst>
              </p:cNvPr>
              <p:cNvSpPr/>
              <p:nvPr userDrawn="1"/>
            </p:nvSpPr>
            <p:spPr>
              <a:xfrm>
                <a:off x="0" y="644143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002A858-FE74-4C4E-BB93-B16A856707C4}"/>
                  </a:ext>
                </a:extLst>
              </p:cNvPr>
              <p:cNvSpPr/>
              <p:nvPr userDrawn="1"/>
            </p:nvSpPr>
            <p:spPr>
              <a:xfrm>
                <a:off x="9072000" y="626143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708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6AF46C-A220-A44A-838E-0FEC5B4E2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8162365" cy="6858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0DC3A5-7717-6842-94D4-8C2E18858210}"/>
              </a:ext>
            </a:extLst>
          </p:cNvPr>
          <p:cNvGrpSpPr/>
          <p:nvPr userDrawn="1"/>
        </p:nvGrpSpPr>
        <p:grpSpPr>
          <a:xfrm>
            <a:off x="8162365" y="0"/>
            <a:ext cx="4029635" cy="6858000"/>
            <a:chOff x="8162365" y="423582"/>
            <a:chExt cx="4222376" cy="64344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A095DC-70AA-DF48-AE36-4B5D00FDDDCE}"/>
                </a:ext>
              </a:extLst>
            </p:cNvPr>
            <p:cNvSpPr/>
            <p:nvPr userDrawn="1"/>
          </p:nvSpPr>
          <p:spPr>
            <a:xfrm>
              <a:off x="8162365" y="3904312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0C8D77-9231-074A-914A-28CBD8B81F32}"/>
                </a:ext>
              </a:extLst>
            </p:cNvPr>
            <p:cNvSpPr/>
            <p:nvPr userDrawn="1"/>
          </p:nvSpPr>
          <p:spPr>
            <a:xfrm>
              <a:off x="10503741" y="3637530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38F590-F127-1E42-A63B-E17A2AA8BBB6}"/>
                </a:ext>
              </a:extLst>
            </p:cNvPr>
            <p:cNvSpPr/>
            <p:nvPr userDrawn="1"/>
          </p:nvSpPr>
          <p:spPr>
            <a:xfrm>
              <a:off x="8162365" y="3377270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799B40-5B74-234E-A6A9-ECAD94DF9738}"/>
                </a:ext>
              </a:extLst>
            </p:cNvPr>
            <p:cNvSpPr/>
            <p:nvPr userDrawn="1"/>
          </p:nvSpPr>
          <p:spPr>
            <a:xfrm>
              <a:off x="10503741" y="3110488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741C07-A048-8E4B-A694-6C2C15AC6414}"/>
                </a:ext>
              </a:extLst>
            </p:cNvPr>
            <p:cNvSpPr/>
            <p:nvPr userDrawn="1"/>
          </p:nvSpPr>
          <p:spPr>
            <a:xfrm>
              <a:off x="8162365" y="2835170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E86C26-B19E-6848-8BA5-AEAE44617826}"/>
                </a:ext>
              </a:extLst>
            </p:cNvPr>
            <p:cNvSpPr/>
            <p:nvPr userDrawn="1"/>
          </p:nvSpPr>
          <p:spPr>
            <a:xfrm>
              <a:off x="10503741" y="2568388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784491-BA72-C243-B30F-8987F1928EF8}"/>
                </a:ext>
              </a:extLst>
            </p:cNvPr>
            <p:cNvSpPr/>
            <p:nvPr userDrawn="1"/>
          </p:nvSpPr>
          <p:spPr>
            <a:xfrm>
              <a:off x="8162365" y="4446412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77C658-4C32-4C4D-A362-D24FBC18A100}"/>
                </a:ext>
              </a:extLst>
            </p:cNvPr>
            <p:cNvSpPr/>
            <p:nvPr userDrawn="1"/>
          </p:nvSpPr>
          <p:spPr>
            <a:xfrm>
              <a:off x="10503741" y="4179631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DC19E7-7D26-834B-8D9D-4358671D06FD}"/>
                </a:ext>
              </a:extLst>
            </p:cNvPr>
            <p:cNvSpPr/>
            <p:nvPr userDrawn="1"/>
          </p:nvSpPr>
          <p:spPr>
            <a:xfrm>
              <a:off x="8162365" y="6049118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A7B0BA-9732-4A47-9C9D-F27D3D0E9558}"/>
                </a:ext>
              </a:extLst>
            </p:cNvPr>
            <p:cNvSpPr/>
            <p:nvPr userDrawn="1"/>
          </p:nvSpPr>
          <p:spPr>
            <a:xfrm>
              <a:off x="10503741" y="5782336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9A5EE3-B18F-EA41-A551-780CCC68F939}"/>
                </a:ext>
              </a:extLst>
            </p:cNvPr>
            <p:cNvSpPr/>
            <p:nvPr userDrawn="1"/>
          </p:nvSpPr>
          <p:spPr>
            <a:xfrm>
              <a:off x="8162365" y="5522076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82A18B-EC08-094D-8CBE-624DBAC96BB7}"/>
                </a:ext>
              </a:extLst>
            </p:cNvPr>
            <p:cNvSpPr/>
            <p:nvPr userDrawn="1"/>
          </p:nvSpPr>
          <p:spPr>
            <a:xfrm>
              <a:off x="10503741" y="5255294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9934A4-CAA0-B44D-993C-B1840A8BEAC3}"/>
                </a:ext>
              </a:extLst>
            </p:cNvPr>
            <p:cNvSpPr/>
            <p:nvPr userDrawn="1"/>
          </p:nvSpPr>
          <p:spPr>
            <a:xfrm>
              <a:off x="8162365" y="4979976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8D9FC2-BF51-5249-9DE4-23A4166B8889}"/>
                </a:ext>
              </a:extLst>
            </p:cNvPr>
            <p:cNvSpPr/>
            <p:nvPr userDrawn="1"/>
          </p:nvSpPr>
          <p:spPr>
            <a:xfrm>
              <a:off x="10503741" y="4713194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8E6494-42A9-3742-9D97-7D1705E8EBA3}"/>
                </a:ext>
              </a:extLst>
            </p:cNvPr>
            <p:cNvSpPr/>
            <p:nvPr userDrawn="1"/>
          </p:nvSpPr>
          <p:spPr>
            <a:xfrm>
              <a:off x="8162365" y="6591218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002A858-FE74-4C4E-BB93-B16A856707C4}"/>
                </a:ext>
              </a:extLst>
            </p:cNvPr>
            <p:cNvSpPr/>
            <p:nvPr userDrawn="1"/>
          </p:nvSpPr>
          <p:spPr>
            <a:xfrm>
              <a:off x="10503741" y="6324437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78B143E-0974-B744-B9C0-1DB1DC7C6451}"/>
                </a:ext>
              </a:extLst>
            </p:cNvPr>
            <p:cNvSpPr/>
            <p:nvPr userDrawn="1"/>
          </p:nvSpPr>
          <p:spPr>
            <a:xfrm>
              <a:off x="8162365" y="1759506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9808C7-D434-5942-930F-D35A22CEF746}"/>
                </a:ext>
              </a:extLst>
            </p:cNvPr>
            <p:cNvSpPr/>
            <p:nvPr userDrawn="1"/>
          </p:nvSpPr>
          <p:spPr>
            <a:xfrm>
              <a:off x="10503741" y="1492724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3205D81-438F-9349-B74E-6F9C5430C470}"/>
                </a:ext>
              </a:extLst>
            </p:cNvPr>
            <p:cNvSpPr/>
            <p:nvPr userDrawn="1"/>
          </p:nvSpPr>
          <p:spPr>
            <a:xfrm>
              <a:off x="8162365" y="1232464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7C2F8D-4406-4E4C-B545-CBBE2F662F95}"/>
                </a:ext>
              </a:extLst>
            </p:cNvPr>
            <p:cNvSpPr/>
            <p:nvPr userDrawn="1"/>
          </p:nvSpPr>
          <p:spPr>
            <a:xfrm>
              <a:off x="10503741" y="965682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1CE260-FFA7-6045-BCF7-49FE518DE0EF}"/>
                </a:ext>
              </a:extLst>
            </p:cNvPr>
            <p:cNvSpPr/>
            <p:nvPr userDrawn="1"/>
          </p:nvSpPr>
          <p:spPr>
            <a:xfrm>
              <a:off x="8162365" y="690364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40129C5-412C-D14A-A094-82CF257BFEFA}"/>
                </a:ext>
              </a:extLst>
            </p:cNvPr>
            <p:cNvSpPr/>
            <p:nvPr userDrawn="1"/>
          </p:nvSpPr>
          <p:spPr>
            <a:xfrm>
              <a:off x="10503741" y="423582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318FAD-652A-AB40-A276-AC72124179C0}"/>
                </a:ext>
              </a:extLst>
            </p:cNvPr>
            <p:cNvSpPr/>
            <p:nvPr userDrawn="1"/>
          </p:nvSpPr>
          <p:spPr>
            <a:xfrm>
              <a:off x="8162365" y="2301606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933C9A-8950-A04D-919F-E3805161B482}"/>
                </a:ext>
              </a:extLst>
            </p:cNvPr>
            <p:cNvSpPr/>
            <p:nvPr userDrawn="1"/>
          </p:nvSpPr>
          <p:spPr>
            <a:xfrm>
              <a:off x="10503741" y="2034825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78EF92-1255-F64A-8C79-78C6E78EED49}"/>
                </a:ext>
              </a:extLst>
            </p:cNvPr>
            <p:cNvGrpSpPr/>
            <p:nvPr userDrawn="1"/>
          </p:nvGrpSpPr>
          <p:grpSpPr>
            <a:xfrm>
              <a:off x="11308976" y="690364"/>
              <a:ext cx="1075765" cy="6167636"/>
              <a:chOff x="11308976" y="690364"/>
              <a:chExt cx="2341376" cy="616763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CB844ED-C02A-7D49-BA10-A3A11748AA37}"/>
                  </a:ext>
                </a:extLst>
              </p:cNvPr>
              <p:cNvSpPr/>
              <p:nvPr userDrawn="1"/>
            </p:nvSpPr>
            <p:spPr>
              <a:xfrm>
                <a:off x="11308976" y="3904312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1FF6F25-3D4B-174E-AF89-1C6DADC9E95A}"/>
                  </a:ext>
                </a:extLst>
              </p:cNvPr>
              <p:cNvSpPr/>
              <p:nvPr userDrawn="1"/>
            </p:nvSpPr>
            <p:spPr>
              <a:xfrm>
                <a:off x="11308976" y="3377270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422318B-1FD2-EE4B-B96C-62F44C3A5F63}"/>
                  </a:ext>
                </a:extLst>
              </p:cNvPr>
              <p:cNvSpPr/>
              <p:nvPr userDrawn="1"/>
            </p:nvSpPr>
            <p:spPr>
              <a:xfrm>
                <a:off x="11308976" y="2835170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D5AB558-F70E-6743-9341-FACBD4AC06FB}"/>
                  </a:ext>
                </a:extLst>
              </p:cNvPr>
              <p:cNvSpPr/>
              <p:nvPr userDrawn="1"/>
            </p:nvSpPr>
            <p:spPr>
              <a:xfrm>
                <a:off x="11308976" y="4446412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29C515C-4B35-9444-8C0D-88AB3FBBD7D9}"/>
                  </a:ext>
                </a:extLst>
              </p:cNvPr>
              <p:cNvSpPr/>
              <p:nvPr userDrawn="1"/>
            </p:nvSpPr>
            <p:spPr>
              <a:xfrm>
                <a:off x="11308976" y="6049118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8529FD5-9EDD-F046-A638-E1AB6F6D9759}"/>
                  </a:ext>
                </a:extLst>
              </p:cNvPr>
              <p:cNvSpPr/>
              <p:nvPr userDrawn="1"/>
            </p:nvSpPr>
            <p:spPr>
              <a:xfrm>
                <a:off x="11308976" y="5522076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5F46D2-E587-B948-89D0-D1FF7656E220}"/>
                  </a:ext>
                </a:extLst>
              </p:cNvPr>
              <p:cNvSpPr/>
              <p:nvPr userDrawn="1"/>
            </p:nvSpPr>
            <p:spPr>
              <a:xfrm>
                <a:off x="11308976" y="4979976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2D33BDB-D599-434F-AC90-6FC19B877142}"/>
                  </a:ext>
                </a:extLst>
              </p:cNvPr>
              <p:cNvSpPr/>
              <p:nvPr userDrawn="1"/>
            </p:nvSpPr>
            <p:spPr>
              <a:xfrm>
                <a:off x="11308976" y="6591218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CF553E1-5D9B-BB48-B0CA-794ACAE02DCE}"/>
                  </a:ext>
                </a:extLst>
              </p:cNvPr>
              <p:cNvSpPr/>
              <p:nvPr userDrawn="1"/>
            </p:nvSpPr>
            <p:spPr>
              <a:xfrm>
                <a:off x="11308976" y="1759506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D0A1E78-72F6-E448-8C19-28F6EE0E6A5B}"/>
                  </a:ext>
                </a:extLst>
              </p:cNvPr>
              <p:cNvSpPr/>
              <p:nvPr userDrawn="1"/>
            </p:nvSpPr>
            <p:spPr>
              <a:xfrm>
                <a:off x="11308976" y="1232464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89C229-06E6-1E47-B253-8F937467D1D1}"/>
                  </a:ext>
                </a:extLst>
              </p:cNvPr>
              <p:cNvSpPr/>
              <p:nvPr userDrawn="1"/>
            </p:nvSpPr>
            <p:spPr>
              <a:xfrm>
                <a:off x="11308976" y="690364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D15CBC5-62DD-AA4F-8F0B-21FF6D269BEA}"/>
                  </a:ext>
                </a:extLst>
              </p:cNvPr>
              <p:cNvSpPr/>
              <p:nvPr userDrawn="1"/>
            </p:nvSpPr>
            <p:spPr>
              <a:xfrm>
                <a:off x="11308976" y="2301606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115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FEDE-5DE5-5744-9430-FA3D2A0FE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10773080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11703-E40F-E24B-9978-2E2CAB662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C136E7-E855-404E-B8E5-BA7B607593BB}"/>
              </a:ext>
            </a:extLst>
          </p:cNvPr>
          <p:cNvSpPr/>
          <p:nvPr userDrawn="1"/>
        </p:nvSpPr>
        <p:spPr>
          <a:xfrm>
            <a:off x="651840" y="612647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C91A30-F195-5140-8E73-095C1140061E}"/>
              </a:ext>
            </a:extLst>
          </p:cNvPr>
          <p:cNvSpPr/>
          <p:nvPr userDrawn="1"/>
        </p:nvSpPr>
        <p:spPr>
          <a:xfrm>
            <a:off x="9723840" y="601847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A7D18523-32DA-B146-8B4C-BC8C234E3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8038" y="6315710"/>
            <a:ext cx="90816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9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4C50091-7746-0C43-8DC2-BCAC953E3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5347641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19CE28-512B-604F-936D-F1D0DB96C2DD}"/>
              </a:ext>
            </a:extLst>
          </p:cNvPr>
          <p:cNvSpPr/>
          <p:nvPr userDrawn="1"/>
        </p:nvSpPr>
        <p:spPr>
          <a:xfrm>
            <a:off x="651840" y="612647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DF2062-BF33-0C4F-B52D-192E2E258FB4}"/>
              </a:ext>
            </a:extLst>
          </p:cNvPr>
          <p:cNvSpPr/>
          <p:nvPr userDrawn="1"/>
        </p:nvSpPr>
        <p:spPr>
          <a:xfrm>
            <a:off x="9723840" y="601847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2B71B15C-8AF3-6E4D-8F3A-94A22CA5CE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8038" y="6315710"/>
            <a:ext cx="908161" cy="365125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0ACBC87-DC3E-E546-81DC-3CE766AFC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60" y="1825625"/>
            <a:ext cx="5347641" cy="4003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9D5EB77E-BA9C-9247-9CFB-53647D3E06C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548719" y="704801"/>
            <a:ext cx="4957480" cy="50292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8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3E4AE-132A-8D4E-A781-72EDFCB0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60" y="365125"/>
            <a:ext cx="1077308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76C11-F982-9546-898B-E10760420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160" y="1825625"/>
            <a:ext cx="10773080" cy="400357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2" r:id="rId9"/>
    <p:sldLayoutId id="2147483654" r:id="rId10"/>
    <p:sldLayoutId id="2147483659" r:id="rId11"/>
    <p:sldLayoutId id="2147483658" r:id="rId12"/>
    <p:sldLayoutId id="2147483664" r:id="rId13"/>
    <p:sldLayoutId id="2147483655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3999-CAFD-E145-B0C6-6AB10395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59D22-A311-B24D-A964-D948AEEFF2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0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D50C-4575-FC4E-ABA0-0DBF0EC8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52ED3-0312-7348-833A-24A1204A2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2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76645-9F43-0C4F-A4E9-A85EE937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8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6CB1B-DF48-B342-B9CD-5BFD75E9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F26B2-866A-AD45-BBE3-D24EB6B86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3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B3AA-76FA-8A46-AD18-5F73FE511F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3EFCF-636E-4549-B2DB-83BC2BBFEFB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7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2D646-2F79-624D-BFDF-F7403C354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CAD31-BDBD-DF48-8FA4-1C8D109E2F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BAC3B-85B2-CC42-9F90-B8F292EC5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51E48-87D5-6348-92FB-A358EF0A7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2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6A5B236-675D-864F-8090-995BF577DB5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46203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23829D9-A1B5-C24C-820A-5CFEC259406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13493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3D289A5-733C-224E-B536-CE97E9569CC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9012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0558-098C-3147-A35A-F005BE35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CED7-7018-F141-8FCC-E1B19DCF3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5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BF02-D738-524E-BC65-168F8FAA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C2A96-5A18-9340-81B4-CD819B2AD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151EAF-E9C0-3242-8AB4-D808B985DCDF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04265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CEB4-72E5-6E4E-BCB7-CEB440D3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AB84D-CAFF-4140-A33E-B982892B5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01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S">
      <a:dk1>
        <a:srgbClr val="000000"/>
      </a:dk1>
      <a:lt1>
        <a:srgbClr val="FFFFFF"/>
      </a:lt1>
      <a:dk2>
        <a:srgbClr val="A39361"/>
      </a:dk2>
      <a:lt2>
        <a:srgbClr val="E7E6E6"/>
      </a:lt2>
      <a:accent1>
        <a:srgbClr val="AFD2F0"/>
      </a:accent1>
      <a:accent2>
        <a:srgbClr val="F0BEE6"/>
      </a:accent2>
      <a:accent3>
        <a:srgbClr val="E1EB73"/>
      </a:accent3>
      <a:accent4>
        <a:srgbClr val="80E0A7"/>
      </a:accent4>
      <a:accent5>
        <a:srgbClr val="00594C"/>
      </a:accent5>
      <a:accent6>
        <a:srgbClr val="AF272F"/>
      </a:accent6>
      <a:hlink>
        <a:srgbClr val="702F8A"/>
      </a:hlink>
      <a:folHlink>
        <a:srgbClr val="232C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180CA81ADEF468DF6685CB64F21E0" ma:contentTypeVersion="13" ma:contentTypeDescription="Create a new document." ma:contentTypeScope="" ma:versionID="0cb2a6efb950dad79fcf34e404c11f07">
  <xsd:schema xmlns:xsd="http://www.w3.org/2001/XMLSchema" xmlns:xs="http://www.w3.org/2001/XMLSchema" xmlns:p="http://schemas.microsoft.com/office/2006/metadata/properties" xmlns:ns2="cbf648d0-261e-4418-9eee-be23595281d2" xmlns:ns3="eef62ffd-1853-4d22-9aa0-b319d7b51d05" targetNamespace="http://schemas.microsoft.com/office/2006/metadata/properties" ma:root="true" ma:fieldsID="c46d2731a8ea1c4f3e9b7abc84b1b3c2" ns2:_="" ns3:_="">
    <xsd:import namespace="cbf648d0-261e-4418-9eee-be23595281d2"/>
    <xsd:import namespace="eef62ffd-1853-4d22-9aa0-b319d7b51d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648d0-261e-4418-9eee-be23595281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62ffd-1853-4d22-9aa0-b319d7b51d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CF3F6C-7C34-4740-9E1D-A9525CA79A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AFE4BDA-3CC1-4739-A570-5E406702CD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948163-A9C8-4843-9649-72088C182C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f648d0-261e-4418-9eee-be23595281d2"/>
    <ds:schemaRef ds:uri="eef62ffd-1853-4d22-9aa0-b319d7b51d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 MULLEROVA</dc:creator>
  <cp:lastModifiedBy>Owen.Dunne</cp:lastModifiedBy>
  <cp:revision>15</cp:revision>
  <dcterms:created xsi:type="dcterms:W3CDTF">2021-09-21T09:22:04Z</dcterms:created>
  <dcterms:modified xsi:type="dcterms:W3CDTF">2022-03-28T11:39:18Z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0x01010061F180CA81ADEF468DF6685CB64F21E0</vt:lpwstr>
  </property>
  <property fmtid="{D5CDD505-2E9C-101B-9397-08002B2CF9AE}" pid="3" name="MSIP_Label_3d7fcb0a-951b-4c4c-9361-86d018aaad2c_Enabled">
    <vt:lpwstr>True</vt:lpwstr>
  </property>
  <property fmtid="{D5CDD505-2E9C-101B-9397-08002B2CF9AE}" pid="4" name="MSIP_Label_3d7fcb0a-951b-4c4c-9361-86d018aaad2c_SiteId">
    <vt:lpwstr>61bfae99-0638-40ac-9c3a-465c4059f96e</vt:lpwstr>
  </property>
  <property fmtid="{D5CDD505-2E9C-101B-9397-08002B2CF9AE}" pid="5" name="MSIP_Label_3d7fcb0a-951b-4c4c-9361-86d018aaad2c_Owner">
    <vt:lpwstr>Owen.Dunne@lit.ie</vt:lpwstr>
  </property>
  <property fmtid="{D5CDD505-2E9C-101B-9397-08002B2CF9AE}" pid="6" name="MSIP_Label_3d7fcb0a-951b-4c4c-9361-86d018aaad2c_SetDate">
    <vt:lpwstr>2022-03-28T11:30:33.9865571Z</vt:lpwstr>
  </property>
  <property fmtid="{D5CDD505-2E9C-101B-9397-08002B2CF9AE}" pid="7" name="MSIP_Label_3d7fcb0a-951b-4c4c-9361-86d018aaad2c_Name">
    <vt:lpwstr>General</vt:lpwstr>
  </property>
  <property fmtid="{D5CDD505-2E9C-101B-9397-08002B2CF9AE}" pid="8" name="MSIP_Label_3d7fcb0a-951b-4c4c-9361-86d018aaad2c_Application">
    <vt:lpwstr>Microsoft Azure Information Protection</vt:lpwstr>
  </property>
  <property fmtid="{D5CDD505-2E9C-101B-9397-08002B2CF9AE}" pid="9" name="MSIP_Label_3d7fcb0a-951b-4c4c-9361-86d018aaad2c_ActionId">
    <vt:lpwstr>613675b7-fac2-4f3f-bdaf-6a9f3f54ae12</vt:lpwstr>
  </property>
  <property fmtid="{D5CDD505-2E9C-101B-9397-08002B2CF9AE}" pid="10" name="MSIP_Label_3d7fcb0a-951b-4c4c-9361-86d018aaad2c_Extended_MSFT_Method">
    <vt:lpwstr>Automatic</vt:lpwstr>
  </property>
  <property fmtid="{D5CDD505-2E9C-101B-9397-08002B2CF9AE}" pid="11" name="Sensitivity">
    <vt:lpwstr>General</vt:lpwstr>
  </property>
</Properties>
</file>